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10287000" cx="18288000"/>
  <p:notesSz cx="6858000" cy="9144000"/>
  <p:embeddedFontLst>
    <p:embeddedFont>
      <p:font typeface="Questrial"/>
      <p:regular r:id="rId15"/>
    </p:embeddedFont>
    <p:embeddedFont>
      <p:font typeface="Open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jyeNtezbx+rDCGnQlx8v+YxwrQ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Questrial-regular.fntdata"/><Relationship Id="rId14" Type="http://schemas.openxmlformats.org/officeDocument/2006/relationships/slide" Target="slides/slide10.xml"/><Relationship Id="rId17" Type="http://schemas.openxmlformats.org/officeDocument/2006/relationships/font" Target="fonts/OpenSans-bold.fntdata"/><Relationship Id="rId16" Type="http://schemas.openxmlformats.org/officeDocument/2006/relationships/font" Target="fonts/OpenSans-regular.fntdata"/><Relationship Id="rId5" Type="http://schemas.openxmlformats.org/officeDocument/2006/relationships/slide" Target="slides/slide1.xml"/><Relationship Id="rId19" Type="http://schemas.openxmlformats.org/officeDocument/2006/relationships/font" Target="fonts/OpenSans-boldItalic.fntdata"/><Relationship Id="rId6" Type="http://schemas.openxmlformats.org/officeDocument/2006/relationships/slide" Target="slides/slide2.xml"/><Relationship Id="rId18" Type="http://schemas.openxmlformats.org/officeDocument/2006/relationships/font" Target="fonts/OpenSans-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3ff756d2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e3ff756d2c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3ff756d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e3ff756d2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3ff756d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3ff756d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remember a bet that I made a friend: Ilijits Boss. 2002. Whoever writes a program that is deemed Artificially intelligent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We’re all here at TDX to learn about building the future of software development, but before we talk about the future, I want to reflect for a moment on Tableau’s past.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Tableau exploded onto the market 20 years ago because it was the best tool for visually exploring data and building beautiful visualizations. </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588550f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3588550f6e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We’re all here at TDX to learn about building the future of software development, but before we talk about the future, I want to reflect for a moment on Tableau’s past.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Tableau exploded onto the market 20 years ago because it was the best tool for visually exploring data and building beautiful visualizations. </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Because of that, the Tableau #datafam, our community of builders, started modeling their data in Tableau and Tableau has enriched its data modeling and connectivity layers, to support this. Tableau Published data sources became THE thing that houses all the data modeling actions that a data analyst will take to build out a data model.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That encompasses all the things from connecting to one or more types of data sources, relating them, building calcs on top, creating hierarchies, and so on and so forth. In short, this is the place where you all would imbue your raw data with business meaning, and then make that available to people in your organization to self-service insights. When you do this, your stakeholders only have to worry about putting pills on shelves to get the analysis they need. This is the power of VizQL and the Tableau Platform. It’s the ability to simply drag a pill and then generate complex semantic queries that account for all the data modeling logic you’ve defined.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But the problem was, that all this modeling was only in service of visualization.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We want the Tableau community to be able to leverage their Tableau-modeled business semantics while working the most popular llm-app dev frameworks and tools - whether their open source, part of Salesforce, or even 3rd party vendors.</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VizQL Data Service is a new Tableau Service that sits alongside our existing Tableau REST services. It’s accessed in many of the same ways, via HTTP and uses JSON as the content type for requests, and responses. It uses the same standard Authentication methods as our existing REST services. It’s comprised of two primary endpoints, one for extracting metadata about a published datasource, and another for executing a query against a published datasource. The Query API provides a simple and well defined set of Query Semantics that hopefully will be very familiar to a Tableau User. And it’s available both on Server and Cloud in the 2025.1 release.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3588550f6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33588550f6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ogo">
  <p:cSld name="TITLE_1">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asic - Three column">
  <p:cSld name="TITLE_1_1_1_1_1_1_1_1_1">
    <p:bg>
      <p:bgPr>
        <a:solidFill>
          <a:srgbClr val="F1F3FB"/>
        </a:solidFill>
      </p:bgPr>
    </p:bg>
    <p:spTree>
      <p:nvGrpSpPr>
        <p:cNvPr id="79" name="Shape 79"/>
        <p:cNvGrpSpPr/>
        <p:nvPr/>
      </p:nvGrpSpPr>
      <p:grpSpPr>
        <a:xfrm>
          <a:off x="0" y="0"/>
          <a:ext cx="0" cy="0"/>
          <a:chOff x="0" y="0"/>
          <a:chExt cx="0" cy="0"/>
        </a:xfrm>
      </p:grpSpPr>
      <p:sp>
        <p:nvSpPr>
          <p:cNvPr id="80" name="Google Shape;80;p30"/>
          <p:cNvSpPr txBox="1"/>
          <p:nvPr>
            <p:ph idx="1" type="body"/>
          </p:nvPr>
        </p:nvSpPr>
        <p:spPr>
          <a:xfrm>
            <a:off x="868678" y="2679200"/>
            <a:ext cx="5202900" cy="65838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pic>
        <p:nvPicPr>
          <p:cNvPr id="81" name="Google Shape;81;p30" title="Salesforce logo"/>
          <p:cNvPicPr preferRelativeResize="0"/>
          <p:nvPr/>
        </p:nvPicPr>
        <p:blipFill rotWithShape="1">
          <a:blip r:embed="rId2">
            <a:alphaModFix/>
          </a:blip>
          <a:srcRect b="0" l="0" r="0" t="0"/>
          <a:stretch/>
        </p:blipFill>
        <p:spPr>
          <a:xfrm>
            <a:off x="16549999" y="848190"/>
            <a:ext cx="953601" cy="667642"/>
          </a:xfrm>
          <a:prstGeom prst="rect">
            <a:avLst/>
          </a:prstGeom>
          <a:noFill/>
          <a:ln>
            <a:noFill/>
          </a:ln>
        </p:spPr>
      </p:pic>
      <p:sp>
        <p:nvSpPr>
          <p:cNvPr id="82" name="Google Shape;82;p30"/>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5400"/>
              <a:buNone/>
              <a:defRPr sz="54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83" name="Google Shape;83;p30"/>
          <p:cNvSpPr txBox="1"/>
          <p:nvPr>
            <p:ph idx="2"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None/>
              <a:defRPr>
                <a:solidFill>
                  <a:schemeClr val="dk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26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200"/>
              <a:buNone/>
              <a:defRPr/>
            </a:lvl5pPr>
            <a:lvl6pPr lvl="5" algn="l">
              <a:lnSpc>
                <a:spcPct val="115000"/>
              </a:lnSpc>
              <a:spcBef>
                <a:spcPts val="0"/>
              </a:spcBef>
              <a:spcAft>
                <a:spcPts val="0"/>
              </a:spcAft>
              <a:buSzPts val="20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200"/>
              <a:buNone/>
              <a:defRPr/>
            </a:lvl8pPr>
            <a:lvl9pPr lvl="8" algn="l">
              <a:lnSpc>
                <a:spcPct val="115000"/>
              </a:lnSpc>
              <a:spcBef>
                <a:spcPts val="0"/>
              </a:spcBef>
              <a:spcAft>
                <a:spcPts val="0"/>
              </a:spcAft>
              <a:buSzPts val="2400"/>
              <a:buNone/>
              <a:defRPr/>
            </a:lvl9pPr>
          </a:lstStyle>
          <a:p/>
        </p:txBody>
      </p:sp>
      <p:sp>
        <p:nvSpPr>
          <p:cNvPr id="84" name="Google Shape;84;p30"/>
          <p:cNvSpPr txBox="1"/>
          <p:nvPr>
            <p:ph idx="3" type="body"/>
          </p:nvPr>
        </p:nvSpPr>
        <p:spPr>
          <a:xfrm>
            <a:off x="868675" y="9739368"/>
            <a:ext cx="16559700" cy="248100"/>
          </a:xfrm>
          <a:prstGeom prst="rect">
            <a:avLst/>
          </a:prstGeom>
          <a:noFill/>
          <a:ln>
            <a:noFill/>
          </a:ln>
        </p:spPr>
        <p:txBody>
          <a:bodyPr anchorCtr="0" anchor="b"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85" name="Google Shape;85;p30"/>
          <p:cNvSpPr txBox="1"/>
          <p:nvPr>
            <p:ph idx="4" type="body"/>
          </p:nvPr>
        </p:nvSpPr>
        <p:spPr>
          <a:xfrm>
            <a:off x="6537960" y="2679200"/>
            <a:ext cx="5202900" cy="65838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86" name="Google Shape;86;p30"/>
          <p:cNvSpPr txBox="1"/>
          <p:nvPr>
            <p:ph idx="5" type="body"/>
          </p:nvPr>
        </p:nvSpPr>
        <p:spPr>
          <a:xfrm>
            <a:off x="12216384" y="2679200"/>
            <a:ext cx="5202900" cy="65838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Card - Large">
  <p:cSld name="TITLE_1_1_1_1_1_1_1_1_1_1_1_1_1_1_1_1_1_1_1_1">
    <p:bg>
      <p:bgPr>
        <a:solidFill>
          <a:schemeClr val="accent5"/>
        </a:solidFill>
      </p:bgPr>
    </p:bg>
    <p:spTree>
      <p:nvGrpSpPr>
        <p:cNvPr id="87" name="Shape 87"/>
        <p:cNvGrpSpPr/>
        <p:nvPr/>
      </p:nvGrpSpPr>
      <p:grpSpPr>
        <a:xfrm>
          <a:off x="0" y="0"/>
          <a:ext cx="0" cy="0"/>
          <a:chOff x="0" y="0"/>
          <a:chExt cx="0" cy="0"/>
        </a:xfrm>
      </p:grpSpPr>
      <p:pic>
        <p:nvPicPr>
          <p:cNvPr id="88" name="Google Shape;88;p31"/>
          <p:cNvPicPr preferRelativeResize="0"/>
          <p:nvPr/>
        </p:nvPicPr>
        <p:blipFill rotWithShape="1">
          <a:blip r:embed="rId2">
            <a:alphaModFix/>
          </a:blip>
          <a:srcRect b="0" l="0" r="0" t="0"/>
          <a:stretch/>
        </p:blipFill>
        <p:spPr>
          <a:xfrm>
            <a:off x="-12" y="0"/>
            <a:ext cx="18288000" cy="10287009"/>
          </a:xfrm>
          <a:prstGeom prst="rect">
            <a:avLst/>
          </a:prstGeom>
          <a:noFill/>
          <a:ln>
            <a:noFill/>
          </a:ln>
        </p:spPr>
      </p:pic>
      <p:sp>
        <p:nvSpPr>
          <p:cNvPr id="89" name="Google Shape;89;p31"/>
          <p:cNvSpPr/>
          <p:nvPr/>
        </p:nvSpPr>
        <p:spPr>
          <a:xfrm>
            <a:off x="1239125" y="2916475"/>
            <a:ext cx="16191600" cy="6419700"/>
          </a:xfrm>
          <a:prstGeom prst="roundRect">
            <a:avLst>
              <a:gd fmla="val 5788"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 name="Google Shape;90;p31"/>
          <p:cNvSpPr/>
          <p:nvPr/>
        </p:nvSpPr>
        <p:spPr>
          <a:xfrm>
            <a:off x="880650" y="2564900"/>
            <a:ext cx="16191600" cy="6419700"/>
          </a:xfrm>
          <a:prstGeom prst="roundRect">
            <a:avLst>
              <a:gd fmla="val 4924"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91" name="Google Shape;91;p31"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92" name="Google Shape;92;p31"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93" name="Google Shape;93;p31"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94" name="Google Shape;94;p31"/>
          <p:cNvSpPr txBox="1"/>
          <p:nvPr>
            <p:ph idx="1" type="body"/>
          </p:nvPr>
        </p:nvSpPr>
        <p:spPr>
          <a:xfrm>
            <a:off x="1197864" y="2880360"/>
            <a:ext cx="15797700" cy="61044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5" name="Google Shape;95;p31"/>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96" name="Google Shape;96;p31"/>
          <p:cNvSpPr txBox="1"/>
          <p:nvPr>
            <p:ph idx="2"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2600"/>
              <a:buNone/>
              <a:defRPr>
                <a:solidFill>
                  <a:schemeClr val="lt1"/>
                </a:solidFill>
              </a:defRPr>
            </a:lvl3pPr>
            <a:lvl4pPr lvl="3" algn="l">
              <a:lnSpc>
                <a:spcPct val="115000"/>
              </a:lnSpc>
              <a:spcBef>
                <a:spcPts val="0"/>
              </a:spcBef>
              <a:spcAft>
                <a:spcPts val="0"/>
              </a:spcAft>
              <a:buClr>
                <a:schemeClr val="lt1"/>
              </a:buClr>
              <a:buSzPts val="2400"/>
              <a:buNone/>
              <a:defRPr>
                <a:solidFill>
                  <a:schemeClr val="lt1"/>
                </a:solidFill>
              </a:defRPr>
            </a:lvl4pPr>
            <a:lvl5pPr lvl="4" algn="l">
              <a:lnSpc>
                <a:spcPct val="115000"/>
              </a:lnSpc>
              <a:spcBef>
                <a:spcPts val="0"/>
              </a:spcBef>
              <a:spcAft>
                <a:spcPts val="0"/>
              </a:spcAft>
              <a:buClr>
                <a:schemeClr val="lt1"/>
              </a:buClr>
              <a:buSzPts val="2200"/>
              <a:buNone/>
              <a:defRPr>
                <a:solidFill>
                  <a:schemeClr val="lt1"/>
                </a:solidFill>
              </a:defRPr>
            </a:lvl5pPr>
            <a:lvl6pPr lvl="5" algn="l">
              <a:lnSpc>
                <a:spcPct val="115000"/>
              </a:lnSpc>
              <a:spcBef>
                <a:spcPts val="0"/>
              </a:spcBef>
              <a:spcAft>
                <a:spcPts val="0"/>
              </a:spcAft>
              <a:buClr>
                <a:schemeClr val="lt1"/>
              </a:buClr>
              <a:buSzPts val="2000"/>
              <a:buNone/>
              <a:defRPr>
                <a:solidFill>
                  <a:schemeClr val="lt1"/>
                </a:solidFill>
              </a:defRPr>
            </a:lvl6pPr>
            <a:lvl7pPr lvl="6" algn="l">
              <a:lnSpc>
                <a:spcPct val="115000"/>
              </a:lnSpc>
              <a:spcBef>
                <a:spcPts val="0"/>
              </a:spcBef>
              <a:spcAft>
                <a:spcPts val="0"/>
              </a:spcAft>
              <a:buClr>
                <a:schemeClr val="lt1"/>
              </a:buClr>
              <a:buSzPts val="2400"/>
              <a:buNone/>
              <a:defRPr>
                <a:solidFill>
                  <a:schemeClr val="lt1"/>
                </a:solidFill>
              </a:defRPr>
            </a:lvl7pPr>
            <a:lvl8pPr lvl="7" algn="l">
              <a:lnSpc>
                <a:spcPct val="115000"/>
              </a:lnSpc>
              <a:spcBef>
                <a:spcPts val="0"/>
              </a:spcBef>
              <a:spcAft>
                <a:spcPts val="0"/>
              </a:spcAft>
              <a:buClr>
                <a:schemeClr val="lt1"/>
              </a:buClr>
              <a:buSzPts val="2200"/>
              <a:buNone/>
              <a:defRPr>
                <a:solidFill>
                  <a:schemeClr val="lt1"/>
                </a:solidFill>
              </a:defRPr>
            </a:lvl8pPr>
            <a:lvl9pPr lvl="8" algn="l">
              <a:lnSpc>
                <a:spcPct val="115000"/>
              </a:lnSpc>
              <a:spcBef>
                <a:spcPts val="0"/>
              </a:spcBef>
              <a:spcAft>
                <a:spcPts val="0"/>
              </a:spcAft>
              <a:buClr>
                <a:schemeClr val="lt1"/>
              </a:buClr>
              <a:buSzPts val="2400"/>
              <a:buNone/>
              <a:defRPr>
                <a:solidFill>
                  <a:schemeClr val="lt1"/>
                </a:solidFill>
              </a:defRPr>
            </a:lvl9pPr>
          </a:lstStyle>
          <a:p/>
        </p:txBody>
      </p:sp>
      <p:sp>
        <p:nvSpPr>
          <p:cNvPr id="97" name="Google Shape;97;p31"/>
          <p:cNvSpPr txBox="1"/>
          <p:nvPr>
            <p:ph idx="3" type="body"/>
          </p:nvPr>
        </p:nvSpPr>
        <p:spPr>
          <a:xfrm>
            <a:off x="868673" y="9739375"/>
            <a:ext cx="12828000" cy="248100"/>
          </a:xfrm>
          <a:prstGeom prst="rect">
            <a:avLst/>
          </a:prstGeom>
          <a:noFill/>
          <a:ln>
            <a:noFill/>
          </a:ln>
        </p:spPr>
        <p:txBody>
          <a:bodyPr anchorCtr="0" anchor="b" bIns="0" lIns="0" spcFirstLastPara="1" rIns="0" wrap="square" tIns="0">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30200" lvl="1" marL="914400" algn="l">
              <a:lnSpc>
                <a:spcPct val="115000"/>
              </a:lnSpc>
              <a:spcBef>
                <a:spcPts val="0"/>
              </a:spcBef>
              <a:spcAft>
                <a:spcPts val="0"/>
              </a:spcAft>
              <a:buClr>
                <a:schemeClr val="lt1"/>
              </a:buClr>
              <a:buSzPts val="1600"/>
              <a:buChar char="○"/>
              <a:defRPr sz="1600">
                <a:solidFill>
                  <a:schemeClr val="lt1"/>
                </a:solidFill>
              </a:defRPr>
            </a:lvl2pPr>
            <a:lvl3pPr indent="-330200" lvl="2" marL="1371600" algn="l">
              <a:lnSpc>
                <a:spcPct val="115000"/>
              </a:lnSpc>
              <a:spcBef>
                <a:spcPts val="0"/>
              </a:spcBef>
              <a:spcAft>
                <a:spcPts val="0"/>
              </a:spcAft>
              <a:buClr>
                <a:schemeClr val="lt1"/>
              </a:buClr>
              <a:buSzPts val="1600"/>
              <a:buChar char="■"/>
              <a:defRPr sz="1600">
                <a:solidFill>
                  <a:schemeClr val="lt1"/>
                </a:solidFill>
              </a:defRPr>
            </a:lvl3pPr>
            <a:lvl4pPr indent="-330200" lvl="3" marL="1828800" algn="l">
              <a:lnSpc>
                <a:spcPct val="115000"/>
              </a:lnSpc>
              <a:spcBef>
                <a:spcPts val="0"/>
              </a:spcBef>
              <a:spcAft>
                <a:spcPts val="0"/>
              </a:spcAft>
              <a:buClr>
                <a:schemeClr val="lt1"/>
              </a:buClr>
              <a:buSzPts val="1600"/>
              <a:buChar char="●"/>
              <a:defRPr sz="1600">
                <a:solidFill>
                  <a:schemeClr val="lt1"/>
                </a:solidFill>
              </a:defRPr>
            </a:lvl4pPr>
            <a:lvl5pPr indent="-330200" lvl="4" marL="2286000" algn="l">
              <a:lnSpc>
                <a:spcPct val="115000"/>
              </a:lnSpc>
              <a:spcBef>
                <a:spcPts val="0"/>
              </a:spcBef>
              <a:spcAft>
                <a:spcPts val="0"/>
              </a:spcAft>
              <a:buClr>
                <a:schemeClr val="lt1"/>
              </a:buClr>
              <a:buSzPts val="1600"/>
              <a:buChar char="○"/>
              <a:defRPr sz="1600">
                <a:solidFill>
                  <a:schemeClr val="lt1"/>
                </a:solidFill>
              </a:defRPr>
            </a:lvl5pPr>
            <a:lvl6pPr indent="-330200" lvl="5" marL="2743200" algn="l">
              <a:lnSpc>
                <a:spcPct val="115000"/>
              </a:lnSpc>
              <a:spcBef>
                <a:spcPts val="0"/>
              </a:spcBef>
              <a:spcAft>
                <a:spcPts val="0"/>
              </a:spcAft>
              <a:buClr>
                <a:schemeClr val="lt1"/>
              </a:buClr>
              <a:buSzPts val="1600"/>
              <a:buChar char="■"/>
              <a:defRPr sz="1600">
                <a:solidFill>
                  <a:schemeClr val="lt1"/>
                </a:solidFill>
              </a:defRPr>
            </a:lvl6pPr>
            <a:lvl7pPr indent="-330200" lvl="6" marL="3200400" algn="l">
              <a:lnSpc>
                <a:spcPct val="115000"/>
              </a:lnSpc>
              <a:spcBef>
                <a:spcPts val="0"/>
              </a:spcBef>
              <a:spcAft>
                <a:spcPts val="0"/>
              </a:spcAft>
              <a:buClr>
                <a:schemeClr val="lt1"/>
              </a:buClr>
              <a:buSzPts val="1600"/>
              <a:buChar char="●"/>
              <a:defRPr sz="1600">
                <a:solidFill>
                  <a:schemeClr val="lt1"/>
                </a:solidFill>
              </a:defRPr>
            </a:lvl7pPr>
            <a:lvl8pPr indent="-330200" lvl="7" marL="3657600" algn="l">
              <a:lnSpc>
                <a:spcPct val="115000"/>
              </a:lnSpc>
              <a:spcBef>
                <a:spcPts val="0"/>
              </a:spcBef>
              <a:spcAft>
                <a:spcPts val="0"/>
              </a:spcAft>
              <a:buClr>
                <a:schemeClr val="lt1"/>
              </a:buClr>
              <a:buSzPts val="1600"/>
              <a:buChar char="○"/>
              <a:defRPr sz="1600">
                <a:solidFill>
                  <a:schemeClr val="lt1"/>
                </a:solidFill>
              </a:defRPr>
            </a:lvl8pPr>
            <a:lvl9pPr indent="-330200" lvl="8" marL="4114800" algn="l">
              <a:lnSpc>
                <a:spcPct val="115000"/>
              </a:lnSpc>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ard - Two up">
  <p:cSld name="TITLE_1_1_1_1_1_1_1_1_1_1_1_1_1_1_1_1_1_1_1_1_1">
    <p:bg>
      <p:bgPr>
        <a:solidFill>
          <a:schemeClr val="accent5"/>
        </a:solidFill>
      </p:bgPr>
    </p:bg>
    <p:spTree>
      <p:nvGrpSpPr>
        <p:cNvPr id="98" name="Shape 98"/>
        <p:cNvGrpSpPr/>
        <p:nvPr/>
      </p:nvGrpSpPr>
      <p:grpSpPr>
        <a:xfrm>
          <a:off x="0" y="0"/>
          <a:ext cx="0" cy="0"/>
          <a:chOff x="0" y="0"/>
          <a:chExt cx="0" cy="0"/>
        </a:xfrm>
      </p:grpSpPr>
      <p:pic>
        <p:nvPicPr>
          <p:cNvPr id="99" name="Google Shape;99;p32"/>
          <p:cNvPicPr preferRelativeResize="0"/>
          <p:nvPr/>
        </p:nvPicPr>
        <p:blipFill rotWithShape="1">
          <a:blip r:embed="rId2">
            <a:alphaModFix/>
          </a:blip>
          <a:srcRect b="0" l="0" r="0" t="0"/>
          <a:stretch/>
        </p:blipFill>
        <p:spPr>
          <a:xfrm>
            <a:off x="-12" y="0"/>
            <a:ext cx="18288000" cy="10287009"/>
          </a:xfrm>
          <a:prstGeom prst="rect">
            <a:avLst/>
          </a:prstGeom>
          <a:noFill/>
          <a:ln>
            <a:noFill/>
          </a:ln>
        </p:spPr>
      </p:pic>
      <p:sp>
        <p:nvSpPr>
          <p:cNvPr id="100" name="Google Shape;100;p32"/>
          <p:cNvSpPr/>
          <p:nvPr/>
        </p:nvSpPr>
        <p:spPr>
          <a:xfrm>
            <a:off x="1239125" y="2916475"/>
            <a:ext cx="7678800" cy="6419700"/>
          </a:xfrm>
          <a:prstGeom prst="roundRect">
            <a:avLst>
              <a:gd fmla="val 5788"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 name="Google Shape;101;p32"/>
          <p:cNvSpPr/>
          <p:nvPr/>
        </p:nvSpPr>
        <p:spPr>
          <a:xfrm>
            <a:off x="880650" y="2564900"/>
            <a:ext cx="7614000" cy="6419700"/>
          </a:xfrm>
          <a:prstGeom prst="roundRect">
            <a:avLst>
              <a:gd fmla="val 4924"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 name="Google Shape;102;p32"/>
          <p:cNvSpPr/>
          <p:nvPr/>
        </p:nvSpPr>
        <p:spPr>
          <a:xfrm>
            <a:off x="9744925" y="2896363"/>
            <a:ext cx="7678800" cy="6419700"/>
          </a:xfrm>
          <a:prstGeom prst="roundRect">
            <a:avLst>
              <a:gd fmla="val 5788"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 name="Google Shape;103;p32"/>
          <p:cNvSpPr/>
          <p:nvPr/>
        </p:nvSpPr>
        <p:spPr>
          <a:xfrm>
            <a:off x="9386450" y="2544788"/>
            <a:ext cx="7614000" cy="6419700"/>
          </a:xfrm>
          <a:prstGeom prst="roundRect">
            <a:avLst>
              <a:gd fmla="val 4924"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04" name="Google Shape;104;p32"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105" name="Google Shape;105;p32"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106" name="Google Shape;106;p32"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107" name="Google Shape;107;p32"/>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108" name="Google Shape;108;p32"/>
          <p:cNvSpPr txBox="1"/>
          <p:nvPr>
            <p:ph idx="1"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2600"/>
              <a:buNone/>
              <a:defRPr>
                <a:solidFill>
                  <a:schemeClr val="lt1"/>
                </a:solidFill>
              </a:defRPr>
            </a:lvl3pPr>
            <a:lvl4pPr lvl="3" algn="l">
              <a:lnSpc>
                <a:spcPct val="115000"/>
              </a:lnSpc>
              <a:spcBef>
                <a:spcPts val="0"/>
              </a:spcBef>
              <a:spcAft>
                <a:spcPts val="0"/>
              </a:spcAft>
              <a:buClr>
                <a:schemeClr val="lt1"/>
              </a:buClr>
              <a:buSzPts val="2400"/>
              <a:buNone/>
              <a:defRPr>
                <a:solidFill>
                  <a:schemeClr val="lt1"/>
                </a:solidFill>
              </a:defRPr>
            </a:lvl4pPr>
            <a:lvl5pPr lvl="4" algn="l">
              <a:lnSpc>
                <a:spcPct val="115000"/>
              </a:lnSpc>
              <a:spcBef>
                <a:spcPts val="0"/>
              </a:spcBef>
              <a:spcAft>
                <a:spcPts val="0"/>
              </a:spcAft>
              <a:buClr>
                <a:schemeClr val="lt1"/>
              </a:buClr>
              <a:buSzPts val="2200"/>
              <a:buNone/>
              <a:defRPr>
                <a:solidFill>
                  <a:schemeClr val="lt1"/>
                </a:solidFill>
              </a:defRPr>
            </a:lvl5pPr>
            <a:lvl6pPr lvl="5" algn="l">
              <a:lnSpc>
                <a:spcPct val="115000"/>
              </a:lnSpc>
              <a:spcBef>
                <a:spcPts val="0"/>
              </a:spcBef>
              <a:spcAft>
                <a:spcPts val="0"/>
              </a:spcAft>
              <a:buClr>
                <a:schemeClr val="lt1"/>
              </a:buClr>
              <a:buSzPts val="2000"/>
              <a:buNone/>
              <a:defRPr>
                <a:solidFill>
                  <a:schemeClr val="lt1"/>
                </a:solidFill>
              </a:defRPr>
            </a:lvl6pPr>
            <a:lvl7pPr lvl="6" algn="l">
              <a:lnSpc>
                <a:spcPct val="115000"/>
              </a:lnSpc>
              <a:spcBef>
                <a:spcPts val="0"/>
              </a:spcBef>
              <a:spcAft>
                <a:spcPts val="0"/>
              </a:spcAft>
              <a:buClr>
                <a:schemeClr val="lt1"/>
              </a:buClr>
              <a:buSzPts val="2400"/>
              <a:buNone/>
              <a:defRPr>
                <a:solidFill>
                  <a:schemeClr val="lt1"/>
                </a:solidFill>
              </a:defRPr>
            </a:lvl7pPr>
            <a:lvl8pPr lvl="7" algn="l">
              <a:lnSpc>
                <a:spcPct val="115000"/>
              </a:lnSpc>
              <a:spcBef>
                <a:spcPts val="0"/>
              </a:spcBef>
              <a:spcAft>
                <a:spcPts val="0"/>
              </a:spcAft>
              <a:buClr>
                <a:schemeClr val="lt1"/>
              </a:buClr>
              <a:buSzPts val="2200"/>
              <a:buNone/>
              <a:defRPr>
                <a:solidFill>
                  <a:schemeClr val="lt1"/>
                </a:solidFill>
              </a:defRPr>
            </a:lvl8pPr>
            <a:lvl9pPr lvl="8" algn="l">
              <a:lnSpc>
                <a:spcPct val="115000"/>
              </a:lnSpc>
              <a:spcBef>
                <a:spcPts val="0"/>
              </a:spcBef>
              <a:spcAft>
                <a:spcPts val="0"/>
              </a:spcAft>
              <a:buClr>
                <a:schemeClr val="lt1"/>
              </a:buClr>
              <a:buSzPts val="2400"/>
              <a:buNone/>
              <a:defRPr>
                <a:solidFill>
                  <a:schemeClr val="lt1"/>
                </a:solidFill>
              </a:defRPr>
            </a:lvl9pPr>
          </a:lstStyle>
          <a:p/>
        </p:txBody>
      </p:sp>
      <p:sp>
        <p:nvSpPr>
          <p:cNvPr id="109" name="Google Shape;109;p32"/>
          <p:cNvSpPr txBox="1"/>
          <p:nvPr>
            <p:ph idx="2" type="body"/>
          </p:nvPr>
        </p:nvSpPr>
        <p:spPr>
          <a:xfrm>
            <a:off x="1197870" y="2880350"/>
            <a:ext cx="7296900" cy="61044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110" name="Google Shape;110;p32"/>
          <p:cNvSpPr txBox="1"/>
          <p:nvPr>
            <p:ph idx="3" type="body"/>
          </p:nvPr>
        </p:nvSpPr>
        <p:spPr>
          <a:xfrm>
            <a:off x="9756648" y="2880350"/>
            <a:ext cx="7296900" cy="61044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pic>
        <p:nvPicPr>
          <p:cNvPr id="111" name="Google Shape;111;p32"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112" name="Google Shape;112;p32"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113" name="Google Shape;113;p32"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114" name="Google Shape;114;p32"/>
          <p:cNvSpPr txBox="1"/>
          <p:nvPr>
            <p:ph idx="4" type="body"/>
          </p:nvPr>
        </p:nvSpPr>
        <p:spPr>
          <a:xfrm>
            <a:off x="868673" y="9739375"/>
            <a:ext cx="12828000" cy="248100"/>
          </a:xfrm>
          <a:prstGeom prst="rect">
            <a:avLst/>
          </a:prstGeom>
          <a:noFill/>
          <a:ln>
            <a:noFill/>
          </a:ln>
        </p:spPr>
        <p:txBody>
          <a:bodyPr anchorCtr="0" anchor="b" bIns="0" lIns="0" spcFirstLastPara="1" rIns="0" wrap="square" tIns="0">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30200" lvl="1" marL="914400" algn="l">
              <a:lnSpc>
                <a:spcPct val="115000"/>
              </a:lnSpc>
              <a:spcBef>
                <a:spcPts val="0"/>
              </a:spcBef>
              <a:spcAft>
                <a:spcPts val="0"/>
              </a:spcAft>
              <a:buClr>
                <a:schemeClr val="lt1"/>
              </a:buClr>
              <a:buSzPts val="1600"/>
              <a:buChar char="○"/>
              <a:defRPr sz="1600">
                <a:solidFill>
                  <a:schemeClr val="lt1"/>
                </a:solidFill>
              </a:defRPr>
            </a:lvl2pPr>
            <a:lvl3pPr indent="-330200" lvl="2" marL="1371600" algn="l">
              <a:lnSpc>
                <a:spcPct val="115000"/>
              </a:lnSpc>
              <a:spcBef>
                <a:spcPts val="0"/>
              </a:spcBef>
              <a:spcAft>
                <a:spcPts val="0"/>
              </a:spcAft>
              <a:buClr>
                <a:schemeClr val="lt1"/>
              </a:buClr>
              <a:buSzPts val="1600"/>
              <a:buChar char="■"/>
              <a:defRPr sz="1600">
                <a:solidFill>
                  <a:schemeClr val="lt1"/>
                </a:solidFill>
              </a:defRPr>
            </a:lvl3pPr>
            <a:lvl4pPr indent="-330200" lvl="3" marL="1828800" algn="l">
              <a:lnSpc>
                <a:spcPct val="115000"/>
              </a:lnSpc>
              <a:spcBef>
                <a:spcPts val="0"/>
              </a:spcBef>
              <a:spcAft>
                <a:spcPts val="0"/>
              </a:spcAft>
              <a:buClr>
                <a:schemeClr val="lt1"/>
              </a:buClr>
              <a:buSzPts val="1600"/>
              <a:buChar char="●"/>
              <a:defRPr sz="1600">
                <a:solidFill>
                  <a:schemeClr val="lt1"/>
                </a:solidFill>
              </a:defRPr>
            </a:lvl4pPr>
            <a:lvl5pPr indent="-330200" lvl="4" marL="2286000" algn="l">
              <a:lnSpc>
                <a:spcPct val="115000"/>
              </a:lnSpc>
              <a:spcBef>
                <a:spcPts val="0"/>
              </a:spcBef>
              <a:spcAft>
                <a:spcPts val="0"/>
              </a:spcAft>
              <a:buClr>
                <a:schemeClr val="lt1"/>
              </a:buClr>
              <a:buSzPts val="1600"/>
              <a:buChar char="○"/>
              <a:defRPr sz="1600">
                <a:solidFill>
                  <a:schemeClr val="lt1"/>
                </a:solidFill>
              </a:defRPr>
            </a:lvl5pPr>
            <a:lvl6pPr indent="-330200" lvl="5" marL="2743200" algn="l">
              <a:lnSpc>
                <a:spcPct val="115000"/>
              </a:lnSpc>
              <a:spcBef>
                <a:spcPts val="0"/>
              </a:spcBef>
              <a:spcAft>
                <a:spcPts val="0"/>
              </a:spcAft>
              <a:buClr>
                <a:schemeClr val="lt1"/>
              </a:buClr>
              <a:buSzPts val="1600"/>
              <a:buChar char="■"/>
              <a:defRPr sz="1600">
                <a:solidFill>
                  <a:schemeClr val="lt1"/>
                </a:solidFill>
              </a:defRPr>
            </a:lvl6pPr>
            <a:lvl7pPr indent="-330200" lvl="6" marL="3200400" algn="l">
              <a:lnSpc>
                <a:spcPct val="115000"/>
              </a:lnSpc>
              <a:spcBef>
                <a:spcPts val="0"/>
              </a:spcBef>
              <a:spcAft>
                <a:spcPts val="0"/>
              </a:spcAft>
              <a:buClr>
                <a:schemeClr val="lt1"/>
              </a:buClr>
              <a:buSzPts val="1600"/>
              <a:buChar char="●"/>
              <a:defRPr sz="1600">
                <a:solidFill>
                  <a:schemeClr val="lt1"/>
                </a:solidFill>
              </a:defRPr>
            </a:lvl7pPr>
            <a:lvl8pPr indent="-330200" lvl="7" marL="3657600" algn="l">
              <a:lnSpc>
                <a:spcPct val="115000"/>
              </a:lnSpc>
              <a:spcBef>
                <a:spcPts val="0"/>
              </a:spcBef>
              <a:spcAft>
                <a:spcPts val="0"/>
              </a:spcAft>
              <a:buClr>
                <a:schemeClr val="lt1"/>
              </a:buClr>
              <a:buSzPts val="1600"/>
              <a:buChar char="○"/>
              <a:defRPr sz="1600">
                <a:solidFill>
                  <a:schemeClr val="lt1"/>
                </a:solidFill>
              </a:defRPr>
            </a:lvl8pPr>
            <a:lvl9pPr indent="-330200" lvl="8" marL="4114800" algn="l">
              <a:lnSpc>
                <a:spcPct val="115000"/>
              </a:lnSpc>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Card - Four up">
  <p:cSld name="TITLE_1_1_1_1_1_1_1_1_1_1_1_1_1_1_1_1_1_1_1_1_1_1_1">
    <p:bg>
      <p:bgPr>
        <a:solidFill>
          <a:schemeClr val="accent5"/>
        </a:solidFill>
      </p:bgPr>
    </p:bg>
    <p:spTree>
      <p:nvGrpSpPr>
        <p:cNvPr id="115" name="Shape 115"/>
        <p:cNvGrpSpPr/>
        <p:nvPr/>
      </p:nvGrpSpPr>
      <p:grpSpPr>
        <a:xfrm>
          <a:off x="0" y="0"/>
          <a:ext cx="0" cy="0"/>
          <a:chOff x="0" y="0"/>
          <a:chExt cx="0" cy="0"/>
        </a:xfrm>
      </p:grpSpPr>
      <p:pic>
        <p:nvPicPr>
          <p:cNvPr id="116" name="Google Shape;116;p33"/>
          <p:cNvPicPr preferRelativeResize="0"/>
          <p:nvPr/>
        </p:nvPicPr>
        <p:blipFill rotWithShape="1">
          <a:blip r:embed="rId2">
            <a:alphaModFix/>
          </a:blip>
          <a:srcRect b="0" l="0" r="0" t="0"/>
          <a:stretch/>
        </p:blipFill>
        <p:spPr>
          <a:xfrm>
            <a:off x="-12" y="0"/>
            <a:ext cx="18288000" cy="10287009"/>
          </a:xfrm>
          <a:prstGeom prst="rect">
            <a:avLst/>
          </a:prstGeom>
          <a:noFill/>
          <a:ln>
            <a:noFill/>
          </a:ln>
        </p:spPr>
      </p:pic>
      <p:pic>
        <p:nvPicPr>
          <p:cNvPr id="117" name="Google Shape;117;p3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118" name="Google Shape;118;p3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119" name="Google Shape;119;p3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120" name="Google Shape;120;p33"/>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121" name="Google Shape;121;p33"/>
          <p:cNvSpPr/>
          <p:nvPr/>
        </p:nvSpPr>
        <p:spPr>
          <a:xfrm>
            <a:off x="13985650" y="2916475"/>
            <a:ext cx="3405900" cy="6419700"/>
          </a:xfrm>
          <a:prstGeom prst="roundRect">
            <a:avLst>
              <a:gd fmla="val 9669"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 name="Google Shape;122;p33"/>
          <p:cNvSpPr/>
          <p:nvPr/>
        </p:nvSpPr>
        <p:spPr>
          <a:xfrm>
            <a:off x="13590475" y="2564900"/>
            <a:ext cx="3405900" cy="6419700"/>
          </a:xfrm>
          <a:prstGeom prst="roundRect">
            <a:avLst>
              <a:gd fmla="val 8325"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 name="Google Shape;123;p33"/>
          <p:cNvSpPr txBox="1"/>
          <p:nvPr>
            <p:ph idx="1"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2600"/>
              <a:buNone/>
              <a:defRPr>
                <a:solidFill>
                  <a:schemeClr val="lt1"/>
                </a:solidFill>
              </a:defRPr>
            </a:lvl3pPr>
            <a:lvl4pPr lvl="3" algn="l">
              <a:lnSpc>
                <a:spcPct val="115000"/>
              </a:lnSpc>
              <a:spcBef>
                <a:spcPts val="0"/>
              </a:spcBef>
              <a:spcAft>
                <a:spcPts val="0"/>
              </a:spcAft>
              <a:buClr>
                <a:schemeClr val="lt1"/>
              </a:buClr>
              <a:buSzPts val="2400"/>
              <a:buNone/>
              <a:defRPr>
                <a:solidFill>
                  <a:schemeClr val="lt1"/>
                </a:solidFill>
              </a:defRPr>
            </a:lvl4pPr>
            <a:lvl5pPr lvl="4" algn="l">
              <a:lnSpc>
                <a:spcPct val="115000"/>
              </a:lnSpc>
              <a:spcBef>
                <a:spcPts val="0"/>
              </a:spcBef>
              <a:spcAft>
                <a:spcPts val="0"/>
              </a:spcAft>
              <a:buClr>
                <a:schemeClr val="lt1"/>
              </a:buClr>
              <a:buSzPts val="2200"/>
              <a:buNone/>
              <a:defRPr>
                <a:solidFill>
                  <a:schemeClr val="lt1"/>
                </a:solidFill>
              </a:defRPr>
            </a:lvl5pPr>
            <a:lvl6pPr lvl="5" algn="l">
              <a:lnSpc>
                <a:spcPct val="115000"/>
              </a:lnSpc>
              <a:spcBef>
                <a:spcPts val="0"/>
              </a:spcBef>
              <a:spcAft>
                <a:spcPts val="0"/>
              </a:spcAft>
              <a:buClr>
                <a:schemeClr val="lt1"/>
              </a:buClr>
              <a:buSzPts val="2000"/>
              <a:buNone/>
              <a:defRPr>
                <a:solidFill>
                  <a:schemeClr val="lt1"/>
                </a:solidFill>
              </a:defRPr>
            </a:lvl6pPr>
            <a:lvl7pPr lvl="6" algn="l">
              <a:lnSpc>
                <a:spcPct val="115000"/>
              </a:lnSpc>
              <a:spcBef>
                <a:spcPts val="0"/>
              </a:spcBef>
              <a:spcAft>
                <a:spcPts val="0"/>
              </a:spcAft>
              <a:buClr>
                <a:schemeClr val="lt1"/>
              </a:buClr>
              <a:buSzPts val="2400"/>
              <a:buNone/>
              <a:defRPr>
                <a:solidFill>
                  <a:schemeClr val="lt1"/>
                </a:solidFill>
              </a:defRPr>
            </a:lvl7pPr>
            <a:lvl8pPr lvl="7" algn="l">
              <a:lnSpc>
                <a:spcPct val="115000"/>
              </a:lnSpc>
              <a:spcBef>
                <a:spcPts val="0"/>
              </a:spcBef>
              <a:spcAft>
                <a:spcPts val="0"/>
              </a:spcAft>
              <a:buClr>
                <a:schemeClr val="lt1"/>
              </a:buClr>
              <a:buSzPts val="2200"/>
              <a:buNone/>
              <a:defRPr>
                <a:solidFill>
                  <a:schemeClr val="lt1"/>
                </a:solidFill>
              </a:defRPr>
            </a:lvl8pPr>
            <a:lvl9pPr lvl="8" algn="l">
              <a:lnSpc>
                <a:spcPct val="115000"/>
              </a:lnSpc>
              <a:spcBef>
                <a:spcPts val="0"/>
              </a:spcBef>
              <a:spcAft>
                <a:spcPts val="0"/>
              </a:spcAft>
              <a:buClr>
                <a:schemeClr val="lt1"/>
              </a:buClr>
              <a:buSzPts val="2400"/>
              <a:buNone/>
              <a:defRPr>
                <a:solidFill>
                  <a:schemeClr val="lt1"/>
                </a:solidFill>
              </a:defRPr>
            </a:lvl9pPr>
          </a:lstStyle>
          <a:p/>
        </p:txBody>
      </p:sp>
      <p:pic>
        <p:nvPicPr>
          <p:cNvPr id="124" name="Google Shape;124;p3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125" name="Google Shape;125;p3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126" name="Google Shape;126;p3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127" name="Google Shape;127;p33"/>
          <p:cNvSpPr/>
          <p:nvPr/>
        </p:nvSpPr>
        <p:spPr>
          <a:xfrm>
            <a:off x="1275825" y="2916475"/>
            <a:ext cx="3405900" cy="6419700"/>
          </a:xfrm>
          <a:prstGeom prst="roundRect">
            <a:avLst>
              <a:gd fmla="val 9669"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 name="Google Shape;128;p33"/>
          <p:cNvSpPr/>
          <p:nvPr/>
        </p:nvSpPr>
        <p:spPr>
          <a:xfrm>
            <a:off x="880650" y="2564900"/>
            <a:ext cx="3405900" cy="6419700"/>
          </a:xfrm>
          <a:prstGeom prst="roundRect">
            <a:avLst>
              <a:gd fmla="val 8325"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 name="Google Shape;129;p33"/>
          <p:cNvSpPr/>
          <p:nvPr/>
        </p:nvSpPr>
        <p:spPr>
          <a:xfrm>
            <a:off x="5519725" y="2916475"/>
            <a:ext cx="3405900" cy="6419700"/>
          </a:xfrm>
          <a:prstGeom prst="roundRect">
            <a:avLst>
              <a:gd fmla="val 9669"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 name="Google Shape;130;p33"/>
          <p:cNvSpPr/>
          <p:nvPr/>
        </p:nvSpPr>
        <p:spPr>
          <a:xfrm>
            <a:off x="5124550" y="2564900"/>
            <a:ext cx="3405900" cy="6419700"/>
          </a:xfrm>
          <a:prstGeom prst="roundRect">
            <a:avLst>
              <a:gd fmla="val 8325"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 name="Google Shape;131;p33"/>
          <p:cNvSpPr/>
          <p:nvPr/>
        </p:nvSpPr>
        <p:spPr>
          <a:xfrm>
            <a:off x="9761338" y="2916475"/>
            <a:ext cx="3405900" cy="6419700"/>
          </a:xfrm>
          <a:prstGeom prst="roundRect">
            <a:avLst>
              <a:gd fmla="val 9669"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 name="Google Shape;132;p33"/>
          <p:cNvSpPr/>
          <p:nvPr/>
        </p:nvSpPr>
        <p:spPr>
          <a:xfrm>
            <a:off x="9366163" y="2564900"/>
            <a:ext cx="3405900" cy="6419700"/>
          </a:xfrm>
          <a:prstGeom prst="roundRect">
            <a:avLst>
              <a:gd fmla="val 8325"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 name="Google Shape;133;p33"/>
          <p:cNvSpPr txBox="1"/>
          <p:nvPr>
            <p:ph idx="2" type="body"/>
          </p:nvPr>
        </p:nvSpPr>
        <p:spPr>
          <a:xfrm>
            <a:off x="13944600" y="2880350"/>
            <a:ext cx="3149100" cy="61539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134" name="Google Shape;134;p33"/>
          <p:cNvSpPr txBox="1"/>
          <p:nvPr>
            <p:ph idx="3" type="body"/>
          </p:nvPr>
        </p:nvSpPr>
        <p:spPr>
          <a:xfrm>
            <a:off x="1207002" y="2880350"/>
            <a:ext cx="3149100" cy="61539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135" name="Google Shape;135;p33"/>
          <p:cNvSpPr txBox="1"/>
          <p:nvPr>
            <p:ph idx="4" type="body"/>
          </p:nvPr>
        </p:nvSpPr>
        <p:spPr>
          <a:xfrm>
            <a:off x="5449824" y="2880350"/>
            <a:ext cx="3149100" cy="61539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136" name="Google Shape;136;p33"/>
          <p:cNvSpPr txBox="1"/>
          <p:nvPr>
            <p:ph idx="5" type="body"/>
          </p:nvPr>
        </p:nvSpPr>
        <p:spPr>
          <a:xfrm>
            <a:off x="9683496" y="2880350"/>
            <a:ext cx="3149100" cy="61539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137" name="Google Shape;137;p33"/>
          <p:cNvSpPr txBox="1"/>
          <p:nvPr>
            <p:ph idx="6" type="body"/>
          </p:nvPr>
        </p:nvSpPr>
        <p:spPr>
          <a:xfrm>
            <a:off x="868673" y="9739375"/>
            <a:ext cx="12828000" cy="248100"/>
          </a:xfrm>
          <a:prstGeom prst="rect">
            <a:avLst/>
          </a:prstGeom>
          <a:noFill/>
          <a:ln>
            <a:noFill/>
          </a:ln>
        </p:spPr>
        <p:txBody>
          <a:bodyPr anchorCtr="0" anchor="b" bIns="0" lIns="0" spcFirstLastPara="1" rIns="0" wrap="square" tIns="0">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30200" lvl="1" marL="914400" algn="l">
              <a:lnSpc>
                <a:spcPct val="115000"/>
              </a:lnSpc>
              <a:spcBef>
                <a:spcPts val="0"/>
              </a:spcBef>
              <a:spcAft>
                <a:spcPts val="0"/>
              </a:spcAft>
              <a:buClr>
                <a:schemeClr val="lt1"/>
              </a:buClr>
              <a:buSzPts val="1600"/>
              <a:buChar char="○"/>
              <a:defRPr sz="1600">
                <a:solidFill>
                  <a:schemeClr val="lt1"/>
                </a:solidFill>
              </a:defRPr>
            </a:lvl2pPr>
            <a:lvl3pPr indent="-330200" lvl="2" marL="1371600" algn="l">
              <a:lnSpc>
                <a:spcPct val="115000"/>
              </a:lnSpc>
              <a:spcBef>
                <a:spcPts val="0"/>
              </a:spcBef>
              <a:spcAft>
                <a:spcPts val="0"/>
              </a:spcAft>
              <a:buClr>
                <a:schemeClr val="lt1"/>
              </a:buClr>
              <a:buSzPts val="1600"/>
              <a:buChar char="■"/>
              <a:defRPr sz="1600">
                <a:solidFill>
                  <a:schemeClr val="lt1"/>
                </a:solidFill>
              </a:defRPr>
            </a:lvl3pPr>
            <a:lvl4pPr indent="-330200" lvl="3" marL="1828800" algn="l">
              <a:lnSpc>
                <a:spcPct val="115000"/>
              </a:lnSpc>
              <a:spcBef>
                <a:spcPts val="0"/>
              </a:spcBef>
              <a:spcAft>
                <a:spcPts val="0"/>
              </a:spcAft>
              <a:buClr>
                <a:schemeClr val="lt1"/>
              </a:buClr>
              <a:buSzPts val="1600"/>
              <a:buChar char="●"/>
              <a:defRPr sz="1600">
                <a:solidFill>
                  <a:schemeClr val="lt1"/>
                </a:solidFill>
              </a:defRPr>
            </a:lvl4pPr>
            <a:lvl5pPr indent="-330200" lvl="4" marL="2286000" algn="l">
              <a:lnSpc>
                <a:spcPct val="115000"/>
              </a:lnSpc>
              <a:spcBef>
                <a:spcPts val="0"/>
              </a:spcBef>
              <a:spcAft>
                <a:spcPts val="0"/>
              </a:spcAft>
              <a:buClr>
                <a:schemeClr val="lt1"/>
              </a:buClr>
              <a:buSzPts val="1600"/>
              <a:buChar char="○"/>
              <a:defRPr sz="1600">
                <a:solidFill>
                  <a:schemeClr val="lt1"/>
                </a:solidFill>
              </a:defRPr>
            </a:lvl5pPr>
            <a:lvl6pPr indent="-330200" lvl="5" marL="2743200" algn="l">
              <a:lnSpc>
                <a:spcPct val="115000"/>
              </a:lnSpc>
              <a:spcBef>
                <a:spcPts val="0"/>
              </a:spcBef>
              <a:spcAft>
                <a:spcPts val="0"/>
              </a:spcAft>
              <a:buClr>
                <a:schemeClr val="lt1"/>
              </a:buClr>
              <a:buSzPts val="1600"/>
              <a:buChar char="■"/>
              <a:defRPr sz="1600">
                <a:solidFill>
                  <a:schemeClr val="lt1"/>
                </a:solidFill>
              </a:defRPr>
            </a:lvl6pPr>
            <a:lvl7pPr indent="-330200" lvl="6" marL="3200400" algn="l">
              <a:lnSpc>
                <a:spcPct val="115000"/>
              </a:lnSpc>
              <a:spcBef>
                <a:spcPts val="0"/>
              </a:spcBef>
              <a:spcAft>
                <a:spcPts val="0"/>
              </a:spcAft>
              <a:buClr>
                <a:schemeClr val="lt1"/>
              </a:buClr>
              <a:buSzPts val="1600"/>
              <a:buChar char="●"/>
              <a:defRPr sz="1600">
                <a:solidFill>
                  <a:schemeClr val="lt1"/>
                </a:solidFill>
              </a:defRPr>
            </a:lvl7pPr>
            <a:lvl8pPr indent="-330200" lvl="7" marL="3657600" algn="l">
              <a:lnSpc>
                <a:spcPct val="115000"/>
              </a:lnSpc>
              <a:spcBef>
                <a:spcPts val="0"/>
              </a:spcBef>
              <a:spcAft>
                <a:spcPts val="0"/>
              </a:spcAft>
              <a:buClr>
                <a:schemeClr val="lt1"/>
              </a:buClr>
              <a:buSzPts val="1600"/>
              <a:buChar char="○"/>
              <a:defRPr sz="1600">
                <a:solidFill>
                  <a:schemeClr val="lt1"/>
                </a:solidFill>
              </a:defRPr>
            </a:lvl8pPr>
            <a:lvl9pPr indent="-330200" lvl="8" marL="4114800" algn="l">
              <a:lnSpc>
                <a:spcPct val="115000"/>
              </a:lnSpc>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Statement with data">
  <p:cSld name="TITLE_1_1_1_1_1_1_1_1_1_1_1_1_1_1_1_1_1_1_1_1_1_1_1_1_1_1_1_1_1_1_1">
    <p:bg>
      <p:bgPr>
        <a:solidFill>
          <a:schemeClr val="accent5"/>
        </a:solidFill>
      </p:bgPr>
    </p:bg>
    <p:spTree>
      <p:nvGrpSpPr>
        <p:cNvPr id="138" name="Shape 138"/>
        <p:cNvGrpSpPr/>
        <p:nvPr/>
      </p:nvGrpSpPr>
      <p:grpSpPr>
        <a:xfrm>
          <a:off x="0" y="0"/>
          <a:ext cx="0" cy="0"/>
          <a:chOff x="0" y="0"/>
          <a:chExt cx="0" cy="0"/>
        </a:xfrm>
      </p:grpSpPr>
      <p:pic>
        <p:nvPicPr>
          <p:cNvPr id="139" name="Google Shape;139;p34"/>
          <p:cNvPicPr preferRelativeResize="0"/>
          <p:nvPr/>
        </p:nvPicPr>
        <p:blipFill rotWithShape="1">
          <a:blip r:embed="rId2">
            <a:alphaModFix/>
          </a:blip>
          <a:srcRect b="0" l="0" r="0" t="0"/>
          <a:stretch/>
        </p:blipFill>
        <p:spPr>
          <a:xfrm>
            <a:off x="-12" y="0"/>
            <a:ext cx="18288000" cy="10287009"/>
          </a:xfrm>
          <a:prstGeom prst="rect">
            <a:avLst/>
          </a:prstGeom>
          <a:noFill/>
          <a:ln>
            <a:noFill/>
          </a:ln>
        </p:spPr>
      </p:pic>
      <p:pic>
        <p:nvPicPr>
          <p:cNvPr id="140" name="Google Shape;140;p34"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141" name="Google Shape;141;p34"/>
          <p:cNvSpPr txBox="1"/>
          <p:nvPr>
            <p:ph type="title"/>
          </p:nvPr>
        </p:nvSpPr>
        <p:spPr>
          <a:xfrm>
            <a:off x="10268712" y="3191256"/>
            <a:ext cx="7132200" cy="39045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7200"/>
              <a:buNone/>
              <a:defRPr sz="7200">
                <a:solidFill>
                  <a:schemeClr val="lt1"/>
                </a:solidFill>
              </a:defRPr>
            </a:lvl1pPr>
            <a:lvl2pPr lvl="1" algn="l">
              <a:lnSpc>
                <a:spcPct val="100000"/>
              </a:lnSpc>
              <a:spcBef>
                <a:spcPts val="0"/>
              </a:spcBef>
              <a:spcAft>
                <a:spcPts val="0"/>
              </a:spcAft>
              <a:buSzPts val="9000"/>
              <a:buNone/>
              <a:defRPr sz="9000"/>
            </a:lvl2pPr>
            <a:lvl3pPr lvl="2" algn="l">
              <a:lnSpc>
                <a:spcPct val="100000"/>
              </a:lnSpc>
              <a:spcBef>
                <a:spcPts val="0"/>
              </a:spcBef>
              <a:spcAft>
                <a:spcPts val="0"/>
              </a:spcAft>
              <a:buSzPts val="9000"/>
              <a:buNone/>
              <a:defRPr sz="9000"/>
            </a:lvl3pPr>
            <a:lvl4pPr lvl="3" algn="l">
              <a:lnSpc>
                <a:spcPct val="100000"/>
              </a:lnSpc>
              <a:spcBef>
                <a:spcPts val="0"/>
              </a:spcBef>
              <a:spcAft>
                <a:spcPts val="0"/>
              </a:spcAft>
              <a:buSzPts val="9000"/>
              <a:buNone/>
              <a:defRPr sz="9000"/>
            </a:lvl4pPr>
            <a:lvl5pPr lvl="4" algn="l">
              <a:lnSpc>
                <a:spcPct val="100000"/>
              </a:lnSpc>
              <a:spcBef>
                <a:spcPts val="0"/>
              </a:spcBef>
              <a:spcAft>
                <a:spcPts val="0"/>
              </a:spcAft>
              <a:buSzPts val="9000"/>
              <a:buNone/>
              <a:defRPr sz="9000"/>
            </a:lvl5pPr>
            <a:lvl6pPr lvl="5" algn="l">
              <a:lnSpc>
                <a:spcPct val="100000"/>
              </a:lnSpc>
              <a:spcBef>
                <a:spcPts val="0"/>
              </a:spcBef>
              <a:spcAft>
                <a:spcPts val="0"/>
              </a:spcAft>
              <a:buSzPts val="9000"/>
              <a:buNone/>
              <a:defRPr sz="9000"/>
            </a:lvl6pPr>
            <a:lvl7pPr lvl="6" algn="l">
              <a:lnSpc>
                <a:spcPct val="100000"/>
              </a:lnSpc>
              <a:spcBef>
                <a:spcPts val="0"/>
              </a:spcBef>
              <a:spcAft>
                <a:spcPts val="0"/>
              </a:spcAft>
              <a:buSzPts val="9000"/>
              <a:buNone/>
              <a:defRPr sz="9000"/>
            </a:lvl7pPr>
            <a:lvl8pPr lvl="7" algn="l">
              <a:lnSpc>
                <a:spcPct val="100000"/>
              </a:lnSpc>
              <a:spcBef>
                <a:spcPts val="0"/>
              </a:spcBef>
              <a:spcAft>
                <a:spcPts val="0"/>
              </a:spcAft>
              <a:buSzPts val="9000"/>
              <a:buNone/>
              <a:defRPr sz="9000"/>
            </a:lvl8pPr>
            <a:lvl9pPr lvl="8" algn="l">
              <a:lnSpc>
                <a:spcPct val="100000"/>
              </a:lnSpc>
              <a:spcBef>
                <a:spcPts val="0"/>
              </a:spcBef>
              <a:spcAft>
                <a:spcPts val="0"/>
              </a:spcAft>
              <a:buSzPts val="9000"/>
              <a:buNone/>
              <a:defRPr sz="9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Quote">
  <p:cSld name="TITLE_1_1_1_1_1_1_1_1_1_1_1_1_1_1_1_1_1_1_1_1_1_1_1_1_1_1_1_1_1_1_1_1">
    <p:bg>
      <p:bgPr>
        <a:solidFill>
          <a:schemeClr val="accent5"/>
        </a:solidFill>
      </p:bgPr>
    </p:bg>
    <p:spTree>
      <p:nvGrpSpPr>
        <p:cNvPr id="142" name="Shape 142"/>
        <p:cNvGrpSpPr/>
        <p:nvPr/>
      </p:nvGrpSpPr>
      <p:grpSpPr>
        <a:xfrm>
          <a:off x="0" y="0"/>
          <a:ext cx="0" cy="0"/>
          <a:chOff x="0" y="0"/>
          <a:chExt cx="0" cy="0"/>
        </a:xfrm>
      </p:grpSpPr>
      <p:pic>
        <p:nvPicPr>
          <p:cNvPr id="143" name="Google Shape;143;p35" title="Salesforce logo"/>
          <p:cNvPicPr preferRelativeResize="0"/>
          <p:nvPr/>
        </p:nvPicPr>
        <p:blipFill rotWithShape="1">
          <a:blip r:embed="rId2">
            <a:alphaModFix/>
          </a:blip>
          <a:srcRect b="0" l="0" r="0" t="0"/>
          <a:stretch/>
        </p:blipFill>
        <p:spPr>
          <a:xfrm>
            <a:off x="16549999" y="848190"/>
            <a:ext cx="953601" cy="667642"/>
          </a:xfrm>
          <a:prstGeom prst="rect">
            <a:avLst/>
          </a:prstGeom>
          <a:noFill/>
          <a:ln>
            <a:noFill/>
          </a:ln>
        </p:spPr>
      </p:pic>
      <p:pic>
        <p:nvPicPr>
          <p:cNvPr id="144" name="Google Shape;144;p35"/>
          <p:cNvPicPr preferRelativeResize="0"/>
          <p:nvPr/>
        </p:nvPicPr>
        <p:blipFill rotWithShape="1">
          <a:blip r:embed="rId3">
            <a:alphaModFix/>
          </a:blip>
          <a:srcRect b="30271" l="16708" r="36369" t="39013"/>
          <a:stretch/>
        </p:blipFill>
        <p:spPr>
          <a:xfrm>
            <a:off x="0" y="0"/>
            <a:ext cx="18288000" cy="10287002"/>
          </a:xfrm>
          <a:prstGeom prst="rect">
            <a:avLst/>
          </a:prstGeom>
          <a:noFill/>
          <a:ln>
            <a:noFill/>
          </a:ln>
        </p:spPr>
      </p:pic>
      <p:pic>
        <p:nvPicPr>
          <p:cNvPr id="145" name="Google Shape;145;p35"/>
          <p:cNvPicPr preferRelativeResize="0"/>
          <p:nvPr/>
        </p:nvPicPr>
        <p:blipFill rotWithShape="1">
          <a:blip r:embed="rId4">
            <a:alphaModFix/>
          </a:blip>
          <a:srcRect b="0" l="0" r="0" t="0"/>
          <a:stretch/>
        </p:blipFill>
        <p:spPr>
          <a:xfrm>
            <a:off x="-12" y="0"/>
            <a:ext cx="18288000" cy="10287009"/>
          </a:xfrm>
          <a:prstGeom prst="rect">
            <a:avLst/>
          </a:prstGeom>
          <a:noFill/>
          <a:ln>
            <a:noFill/>
          </a:ln>
        </p:spPr>
      </p:pic>
      <p:pic>
        <p:nvPicPr>
          <p:cNvPr id="146" name="Google Shape;146;p35"/>
          <p:cNvPicPr preferRelativeResize="0"/>
          <p:nvPr/>
        </p:nvPicPr>
        <p:blipFill rotWithShape="1">
          <a:blip r:embed="rId5">
            <a:alphaModFix/>
          </a:blip>
          <a:srcRect b="2654" l="0" r="0" t="2871"/>
          <a:stretch/>
        </p:blipFill>
        <p:spPr>
          <a:xfrm>
            <a:off x="0" y="0"/>
            <a:ext cx="18288000" cy="10287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Photo - Four up">
  <p:cSld name="TITLE_1_1_1_1_1_1_1_1_1_1_1_1_1_1_1_1_1_1_1_1_1_1_1_1_1_1_1_1_1_1_1_1_1_1_1_1_1_1_1_1">
    <p:bg>
      <p:bgPr>
        <a:solidFill>
          <a:srgbClr val="F1F3FB"/>
        </a:solidFill>
      </p:bgPr>
    </p:bg>
    <p:spTree>
      <p:nvGrpSpPr>
        <p:cNvPr id="147" name="Shape 147"/>
        <p:cNvGrpSpPr/>
        <p:nvPr/>
      </p:nvGrpSpPr>
      <p:grpSpPr>
        <a:xfrm>
          <a:off x="0" y="0"/>
          <a:ext cx="0" cy="0"/>
          <a:chOff x="0" y="0"/>
          <a:chExt cx="0" cy="0"/>
        </a:xfrm>
      </p:grpSpPr>
      <p:pic>
        <p:nvPicPr>
          <p:cNvPr id="148" name="Google Shape;148;p36"/>
          <p:cNvPicPr preferRelativeResize="0"/>
          <p:nvPr/>
        </p:nvPicPr>
        <p:blipFill rotWithShape="1">
          <a:blip r:embed="rId2">
            <a:alphaModFix amt="39000"/>
          </a:blip>
          <a:srcRect b="0" l="0" r="0" t="0"/>
          <a:stretch/>
        </p:blipFill>
        <p:spPr>
          <a:xfrm>
            <a:off x="-141525" y="0"/>
            <a:ext cx="18461348" cy="10627901"/>
          </a:xfrm>
          <a:prstGeom prst="rect">
            <a:avLst/>
          </a:prstGeom>
          <a:noFill/>
          <a:ln>
            <a:noFill/>
          </a:ln>
        </p:spPr>
      </p:pic>
      <p:sp>
        <p:nvSpPr>
          <p:cNvPr id="149" name="Google Shape;149;p36"/>
          <p:cNvSpPr/>
          <p:nvPr>
            <p:ph idx="2" type="pic"/>
          </p:nvPr>
        </p:nvSpPr>
        <p:spPr>
          <a:xfrm>
            <a:off x="1057850" y="3051829"/>
            <a:ext cx="3424200" cy="3424200"/>
          </a:xfrm>
          <a:prstGeom prst="ellipse">
            <a:avLst/>
          </a:prstGeom>
          <a:noFill/>
          <a:ln>
            <a:noFill/>
          </a:ln>
        </p:spPr>
      </p:sp>
      <p:sp>
        <p:nvSpPr>
          <p:cNvPr id="150" name="Google Shape;150;p36"/>
          <p:cNvSpPr/>
          <p:nvPr>
            <p:ph idx="3" type="pic"/>
          </p:nvPr>
        </p:nvSpPr>
        <p:spPr>
          <a:xfrm>
            <a:off x="5331854" y="3051829"/>
            <a:ext cx="3424200" cy="3424200"/>
          </a:xfrm>
          <a:prstGeom prst="ellipse">
            <a:avLst/>
          </a:prstGeom>
          <a:noFill/>
          <a:ln>
            <a:noFill/>
          </a:ln>
        </p:spPr>
      </p:sp>
      <p:sp>
        <p:nvSpPr>
          <p:cNvPr id="151" name="Google Shape;151;p36"/>
          <p:cNvSpPr/>
          <p:nvPr>
            <p:ph idx="4" type="pic"/>
          </p:nvPr>
        </p:nvSpPr>
        <p:spPr>
          <a:xfrm>
            <a:off x="9605858" y="3051829"/>
            <a:ext cx="3424200" cy="3424200"/>
          </a:xfrm>
          <a:prstGeom prst="ellipse">
            <a:avLst/>
          </a:prstGeom>
          <a:noFill/>
          <a:ln>
            <a:noFill/>
          </a:ln>
        </p:spPr>
      </p:sp>
      <p:sp>
        <p:nvSpPr>
          <p:cNvPr id="152" name="Google Shape;152;p36"/>
          <p:cNvSpPr/>
          <p:nvPr>
            <p:ph idx="5" type="pic"/>
          </p:nvPr>
        </p:nvSpPr>
        <p:spPr>
          <a:xfrm>
            <a:off x="13879863" y="3051829"/>
            <a:ext cx="3424200" cy="3424200"/>
          </a:xfrm>
          <a:prstGeom prst="ellipse">
            <a:avLst/>
          </a:prstGeom>
          <a:noFill/>
          <a:ln>
            <a:noFill/>
          </a:ln>
        </p:spPr>
      </p:sp>
      <p:pic>
        <p:nvPicPr>
          <p:cNvPr descr="pasted-image.pdf" id="153" name="Google Shape;153;p36"/>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154" name="Google Shape;154;p36"/>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5400"/>
              <a:buNone/>
              <a:defRPr sz="54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55" name="Google Shape;155;p36"/>
          <p:cNvSpPr txBox="1"/>
          <p:nvPr>
            <p:ph idx="1"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None/>
              <a:defRPr>
                <a:solidFill>
                  <a:schemeClr val="dk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26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200"/>
              <a:buNone/>
              <a:defRPr/>
            </a:lvl5pPr>
            <a:lvl6pPr lvl="5" algn="l">
              <a:lnSpc>
                <a:spcPct val="115000"/>
              </a:lnSpc>
              <a:spcBef>
                <a:spcPts val="0"/>
              </a:spcBef>
              <a:spcAft>
                <a:spcPts val="0"/>
              </a:spcAft>
              <a:buSzPts val="20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200"/>
              <a:buNone/>
              <a:defRPr/>
            </a:lvl8pPr>
            <a:lvl9pPr lvl="8" algn="l">
              <a:lnSpc>
                <a:spcPct val="115000"/>
              </a:lnSpc>
              <a:spcBef>
                <a:spcPts val="0"/>
              </a:spcBef>
              <a:spcAft>
                <a:spcPts val="0"/>
              </a:spcAft>
              <a:buSzPts val="2400"/>
              <a:buNone/>
              <a:defRPr/>
            </a:lvl9pPr>
          </a:lstStyle>
          <a:p/>
        </p:txBody>
      </p:sp>
      <p:sp>
        <p:nvSpPr>
          <p:cNvPr id="156" name="Google Shape;156;p36"/>
          <p:cNvSpPr txBox="1"/>
          <p:nvPr>
            <p:ph idx="6" type="body"/>
          </p:nvPr>
        </p:nvSpPr>
        <p:spPr>
          <a:xfrm>
            <a:off x="1060704" y="6821424"/>
            <a:ext cx="3429000" cy="2642700"/>
          </a:xfrm>
          <a:prstGeom prst="rect">
            <a:avLst/>
          </a:prstGeom>
          <a:noFill/>
          <a:ln>
            <a:noFill/>
          </a:ln>
        </p:spPr>
        <p:txBody>
          <a:bodyPr anchorCtr="0" anchor="t" bIns="0" lIns="0" spcFirstLastPara="1" rIns="0" wrap="square" tIns="0">
            <a:noAutofit/>
          </a:bodyPr>
          <a:lstStyle>
            <a:lvl1pPr indent="-419100" lvl="0" marL="457200" algn="ctr">
              <a:lnSpc>
                <a:spcPct val="115000"/>
              </a:lnSpc>
              <a:spcBef>
                <a:spcPts val="0"/>
              </a:spcBef>
              <a:spcAft>
                <a:spcPts val="0"/>
              </a:spcAft>
              <a:buClr>
                <a:schemeClr val="dk1"/>
              </a:buClr>
              <a:buSzPts val="3000"/>
              <a:buChar char="●"/>
              <a:defRPr sz="3000">
                <a:solidFill>
                  <a:schemeClr val="dk1"/>
                </a:solidFill>
              </a:defRPr>
            </a:lvl1pPr>
            <a:lvl2pPr indent="-419100" lvl="1" marL="914400" algn="ctr">
              <a:lnSpc>
                <a:spcPct val="115000"/>
              </a:lnSpc>
              <a:spcBef>
                <a:spcPts val="0"/>
              </a:spcBef>
              <a:spcAft>
                <a:spcPts val="0"/>
              </a:spcAft>
              <a:buClr>
                <a:schemeClr val="dk1"/>
              </a:buClr>
              <a:buSzPts val="3000"/>
              <a:buChar char="○"/>
              <a:defRPr>
                <a:solidFill>
                  <a:schemeClr val="dk1"/>
                </a:solidFill>
              </a:defRPr>
            </a:lvl2pPr>
            <a:lvl3pPr indent="-393700" lvl="2" marL="1371600" algn="ctr">
              <a:lnSpc>
                <a:spcPct val="115000"/>
              </a:lnSpc>
              <a:spcBef>
                <a:spcPts val="0"/>
              </a:spcBef>
              <a:spcAft>
                <a:spcPts val="0"/>
              </a:spcAft>
              <a:buClr>
                <a:schemeClr val="dk1"/>
              </a:buClr>
              <a:buSzPts val="2600"/>
              <a:buChar char="■"/>
              <a:defRPr>
                <a:solidFill>
                  <a:schemeClr val="dk1"/>
                </a:solidFill>
              </a:defRPr>
            </a:lvl3pPr>
            <a:lvl4pPr indent="-381000" lvl="3" marL="1828800" algn="ctr">
              <a:lnSpc>
                <a:spcPct val="115000"/>
              </a:lnSpc>
              <a:spcBef>
                <a:spcPts val="0"/>
              </a:spcBef>
              <a:spcAft>
                <a:spcPts val="0"/>
              </a:spcAft>
              <a:buClr>
                <a:schemeClr val="dk1"/>
              </a:buClr>
              <a:buSzPts val="2400"/>
              <a:buChar char="●"/>
              <a:defRPr>
                <a:solidFill>
                  <a:schemeClr val="dk1"/>
                </a:solidFill>
              </a:defRPr>
            </a:lvl4pPr>
            <a:lvl5pPr indent="-368300" lvl="4" marL="2286000" algn="ctr">
              <a:lnSpc>
                <a:spcPct val="115000"/>
              </a:lnSpc>
              <a:spcBef>
                <a:spcPts val="0"/>
              </a:spcBef>
              <a:spcAft>
                <a:spcPts val="0"/>
              </a:spcAft>
              <a:buClr>
                <a:schemeClr val="dk1"/>
              </a:buClr>
              <a:buSzPts val="2200"/>
              <a:buChar char="○"/>
              <a:defRPr>
                <a:solidFill>
                  <a:schemeClr val="dk1"/>
                </a:solidFill>
              </a:defRPr>
            </a:lvl5pPr>
            <a:lvl6pPr indent="-355600" lvl="5" marL="2743200" algn="ctr">
              <a:lnSpc>
                <a:spcPct val="115000"/>
              </a:lnSpc>
              <a:spcBef>
                <a:spcPts val="0"/>
              </a:spcBef>
              <a:spcAft>
                <a:spcPts val="0"/>
              </a:spcAft>
              <a:buClr>
                <a:schemeClr val="dk1"/>
              </a:buClr>
              <a:buSzPts val="2000"/>
              <a:buChar char="■"/>
              <a:defRPr>
                <a:solidFill>
                  <a:schemeClr val="dk1"/>
                </a:solidFill>
              </a:defRPr>
            </a:lvl6pPr>
            <a:lvl7pPr indent="-381000" lvl="6" marL="3200400" algn="ctr">
              <a:lnSpc>
                <a:spcPct val="115000"/>
              </a:lnSpc>
              <a:spcBef>
                <a:spcPts val="0"/>
              </a:spcBef>
              <a:spcAft>
                <a:spcPts val="0"/>
              </a:spcAft>
              <a:buClr>
                <a:schemeClr val="dk1"/>
              </a:buClr>
              <a:buSzPts val="2400"/>
              <a:buChar char="●"/>
              <a:defRPr>
                <a:solidFill>
                  <a:schemeClr val="dk1"/>
                </a:solidFill>
              </a:defRPr>
            </a:lvl7pPr>
            <a:lvl8pPr indent="-368300" lvl="7" marL="3657600" algn="ctr">
              <a:lnSpc>
                <a:spcPct val="115000"/>
              </a:lnSpc>
              <a:spcBef>
                <a:spcPts val="0"/>
              </a:spcBef>
              <a:spcAft>
                <a:spcPts val="0"/>
              </a:spcAft>
              <a:buClr>
                <a:schemeClr val="dk1"/>
              </a:buClr>
              <a:buSzPts val="2200"/>
              <a:buChar char="○"/>
              <a:defRPr>
                <a:solidFill>
                  <a:schemeClr val="dk1"/>
                </a:solidFill>
              </a:defRPr>
            </a:lvl8pPr>
            <a:lvl9pPr indent="-381000" lvl="8" marL="4114800" algn="ctr">
              <a:lnSpc>
                <a:spcPct val="115000"/>
              </a:lnSpc>
              <a:spcBef>
                <a:spcPts val="0"/>
              </a:spcBef>
              <a:spcAft>
                <a:spcPts val="0"/>
              </a:spcAft>
              <a:buClr>
                <a:schemeClr val="dk1"/>
              </a:buClr>
              <a:buSzPts val="2400"/>
              <a:buChar char="■"/>
              <a:defRPr>
                <a:solidFill>
                  <a:schemeClr val="dk1"/>
                </a:solidFill>
              </a:defRPr>
            </a:lvl9pPr>
          </a:lstStyle>
          <a:p/>
        </p:txBody>
      </p:sp>
      <p:sp>
        <p:nvSpPr>
          <p:cNvPr id="157" name="Google Shape;157;p36"/>
          <p:cNvSpPr txBox="1"/>
          <p:nvPr>
            <p:ph idx="7" type="body"/>
          </p:nvPr>
        </p:nvSpPr>
        <p:spPr>
          <a:xfrm>
            <a:off x="5329454" y="6821424"/>
            <a:ext cx="3429000" cy="2642700"/>
          </a:xfrm>
          <a:prstGeom prst="rect">
            <a:avLst/>
          </a:prstGeom>
          <a:noFill/>
          <a:ln>
            <a:noFill/>
          </a:ln>
        </p:spPr>
        <p:txBody>
          <a:bodyPr anchorCtr="0" anchor="t" bIns="0" lIns="0" spcFirstLastPara="1" rIns="0" wrap="square" tIns="0">
            <a:noAutofit/>
          </a:bodyPr>
          <a:lstStyle>
            <a:lvl1pPr indent="-419100" lvl="0" marL="457200" algn="ctr">
              <a:lnSpc>
                <a:spcPct val="115000"/>
              </a:lnSpc>
              <a:spcBef>
                <a:spcPts val="0"/>
              </a:spcBef>
              <a:spcAft>
                <a:spcPts val="0"/>
              </a:spcAft>
              <a:buClr>
                <a:schemeClr val="dk1"/>
              </a:buClr>
              <a:buSzPts val="3000"/>
              <a:buChar char="●"/>
              <a:defRPr sz="3000">
                <a:solidFill>
                  <a:schemeClr val="dk1"/>
                </a:solidFill>
              </a:defRPr>
            </a:lvl1pPr>
            <a:lvl2pPr indent="-419100" lvl="1" marL="914400" algn="ctr">
              <a:lnSpc>
                <a:spcPct val="115000"/>
              </a:lnSpc>
              <a:spcBef>
                <a:spcPts val="0"/>
              </a:spcBef>
              <a:spcAft>
                <a:spcPts val="0"/>
              </a:spcAft>
              <a:buClr>
                <a:schemeClr val="dk1"/>
              </a:buClr>
              <a:buSzPts val="3000"/>
              <a:buChar char="○"/>
              <a:defRPr>
                <a:solidFill>
                  <a:schemeClr val="dk1"/>
                </a:solidFill>
              </a:defRPr>
            </a:lvl2pPr>
            <a:lvl3pPr indent="-393700" lvl="2" marL="1371600" algn="ctr">
              <a:lnSpc>
                <a:spcPct val="115000"/>
              </a:lnSpc>
              <a:spcBef>
                <a:spcPts val="0"/>
              </a:spcBef>
              <a:spcAft>
                <a:spcPts val="0"/>
              </a:spcAft>
              <a:buClr>
                <a:schemeClr val="dk1"/>
              </a:buClr>
              <a:buSzPts val="2600"/>
              <a:buChar char="■"/>
              <a:defRPr>
                <a:solidFill>
                  <a:schemeClr val="dk1"/>
                </a:solidFill>
              </a:defRPr>
            </a:lvl3pPr>
            <a:lvl4pPr indent="-381000" lvl="3" marL="1828800" algn="ctr">
              <a:lnSpc>
                <a:spcPct val="115000"/>
              </a:lnSpc>
              <a:spcBef>
                <a:spcPts val="0"/>
              </a:spcBef>
              <a:spcAft>
                <a:spcPts val="0"/>
              </a:spcAft>
              <a:buClr>
                <a:schemeClr val="dk1"/>
              </a:buClr>
              <a:buSzPts val="2400"/>
              <a:buChar char="●"/>
              <a:defRPr>
                <a:solidFill>
                  <a:schemeClr val="dk1"/>
                </a:solidFill>
              </a:defRPr>
            </a:lvl4pPr>
            <a:lvl5pPr indent="-368300" lvl="4" marL="2286000" algn="ctr">
              <a:lnSpc>
                <a:spcPct val="115000"/>
              </a:lnSpc>
              <a:spcBef>
                <a:spcPts val="0"/>
              </a:spcBef>
              <a:spcAft>
                <a:spcPts val="0"/>
              </a:spcAft>
              <a:buClr>
                <a:schemeClr val="dk1"/>
              </a:buClr>
              <a:buSzPts val="2200"/>
              <a:buChar char="○"/>
              <a:defRPr>
                <a:solidFill>
                  <a:schemeClr val="dk1"/>
                </a:solidFill>
              </a:defRPr>
            </a:lvl5pPr>
            <a:lvl6pPr indent="-355600" lvl="5" marL="2743200" algn="ctr">
              <a:lnSpc>
                <a:spcPct val="115000"/>
              </a:lnSpc>
              <a:spcBef>
                <a:spcPts val="0"/>
              </a:spcBef>
              <a:spcAft>
                <a:spcPts val="0"/>
              </a:spcAft>
              <a:buClr>
                <a:schemeClr val="dk1"/>
              </a:buClr>
              <a:buSzPts val="2000"/>
              <a:buChar char="■"/>
              <a:defRPr>
                <a:solidFill>
                  <a:schemeClr val="dk1"/>
                </a:solidFill>
              </a:defRPr>
            </a:lvl6pPr>
            <a:lvl7pPr indent="-381000" lvl="6" marL="3200400" algn="ctr">
              <a:lnSpc>
                <a:spcPct val="115000"/>
              </a:lnSpc>
              <a:spcBef>
                <a:spcPts val="0"/>
              </a:spcBef>
              <a:spcAft>
                <a:spcPts val="0"/>
              </a:spcAft>
              <a:buClr>
                <a:schemeClr val="dk1"/>
              </a:buClr>
              <a:buSzPts val="2400"/>
              <a:buChar char="●"/>
              <a:defRPr>
                <a:solidFill>
                  <a:schemeClr val="dk1"/>
                </a:solidFill>
              </a:defRPr>
            </a:lvl7pPr>
            <a:lvl8pPr indent="-368300" lvl="7" marL="3657600" algn="ctr">
              <a:lnSpc>
                <a:spcPct val="115000"/>
              </a:lnSpc>
              <a:spcBef>
                <a:spcPts val="0"/>
              </a:spcBef>
              <a:spcAft>
                <a:spcPts val="0"/>
              </a:spcAft>
              <a:buClr>
                <a:schemeClr val="dk1"/>
              </a:buClr>
              <a:buSzPts val="2200"/>
              <a:buChar char="○"/>
              <a:defRPr>
                <a:solidFill>
                  <a:schemeClr val="dk1"/>
                </a:solidFill>
              </a:defRPr>
            </a:lvl8pPr>
            <a:lvl9pPr indent="-381000" lvl="8" marL="4114800" algn="ctr">
              <a:lnSpc>
                <a:spcPct val="115000"/>
              </a:lnSpc>
              <a:spcBef>
                <a:spcPts val="0"/>
              </a:spcBef>
              <a:spcAft>
                <a:spcPts val="0"/>
              </a:spcAft>
              <a:buClr>
                <a:schemeClr val="dk1"/>
              </a:buClr>
              <a:buSzPts val="2400"/>
              <a:buChar char="■"/>
              <a:defRPr>
                <a:solidFill>
                  <a:schemeClr val="dk1"/>
                </a:solidFill>
              </a:defRPr>
            </a:lvl9pPr>
          </a:lstStyle>
          <a:p/>
        </p:txBody>
      </p:sp>
      <p:sp>
        <p:nvSpPr>
          <p:cNvPr id="158" name="Google Shape;158;p36"/>
          <p:cNvSpPr txBox="1"/>
          <p:nvPr>
            <p:ph idx="8" type="body"/>
          </p:nvPr>
        </p:nvSpPr>
        <p:spPr>
          <a:xfrm>
            <a:off x="9598204" y="6821424"/>
            <a:ext cx="3429000" cy="2642700"/>
          </a:xfrm>
          <a:prstGeom prst="rect">
            <a:avLst/>
          </a:prstGeom>
          <a:noFill/>
          <a:ln>
            <a:noFill/>
          </a:ln>
        </p:spPr>
        <p:txBody>
          <a:bodyPr anchorCtr="0" anchor="t" bIns="0" lIns="0" spcFirstLastPara="1" rIns="0" wrap="square" tIns="0">
            <a:noAutofit/>
          </a:bodyPr>
          <a:lstStyle>
            <a:lvl1pPr indent="-419100" lvl="0" marL="457200" algn="ctr">
              <a:lnSpc>
                <a:spcPct val="115000"/>
              </a:lnSpc>
              <a:spcBef>
                <a:spcPts val="0"/>
              </a:spcBef>
              <a:spcAft>
                <a:spcPts val="0"/>
              </a:spcAft>
              <a:buClr>
                <a:schemeClr val="dk1"/>
              </a:buClr>
              <a:buSzPts val="3000"/>
              <a:buChar char="●"/>
              <a:defRPr sz="3000">
                <a:solidFill>
                  <a:schemeClr val="dk1"/>
                </a:solidFill>
              </a:defRPr>
            </a:lvl1pPr>
            <a:lvl2pPr indent="-419100" lvl="1" marL="914400" algn="ctr">
              <a:lnSpc>
                <a:spcPct val="115000"/>
              </a:lnSpc>
              <a:spcBef>
                <a:spcPts val="0"/>
              </a:spcBef>
              <a:spcAft>
                <a:spcPts val="0"/>
              </a:spcAft>
              <a:buClr>
                <a:schemeClr val="dk1"/>
              </a:buClr>
              <a:buSzPts val="3000"/>
              <a:buChar char="○"/>
              <a:defRPr>
                <a:solidFill>
                  <a:schemeClr val="dk1"/>
                </a:solidFill>
              </a:defRPr>
            </a:lvl2pPr>
            <a:lvl3pPr indent="-393700" lvl="2" marL="1371600" algn="ctr">
              <a:lnSpc>
                <a:spcPct val="115000"/>
              </a:lnSpc>
              <a:spcBef>
                <a:spcPts val="0"/>
              </a:spcBef>
              <a:spcAft>
                <a:spcPts val="0"/>
              </a:spcAft>
              <a:buClr>
                <a:schemeClr val="dk1"/>
              </a:buClr>
              <a:buSzPts val="2600"/>
              <a:buChar char="■"/>
              <a:defRPr>
                <a:solidFill>
                  <a:schemeClr val="dk1"/>
                </a:solidFill>
              </a:defRPr>
            </a:lvl3pPr>
            <a:lvl4pPr indent="-381000" lvl="3" marL="1828800" algn="ctr">
              <a:lnSpc>
                <a:spcPct val="115000"/>
              </a:lnSpc>
              <a:spcBef>
                <a:spcPts val="0"/>
              </a:spcBef>
              <a:spcAft>
                <a:spcPts val="0"/>
              </a:spcAft>
              <a:buClr>
                <a:schemeClr val="dk1"/>
              </a:buClr>
              <a:buSzPts val="2400"/>
              <a:buChar char="●"/>
              <a:defRPr>
                <a:solidFill>
                  <a:schemeClr val="dk1"/>
                </a:solidFill>
              </a:defRPr>
            </a:lvl4pPr>
            <a:lvl5pPr indent="-368300" lvl="4" marL="2286000" algn="ctr">
              <a:lnSpc>
                <a:spcPct val="115000"/>
              </a:lnSpc>
              <a:spcBef>
                <a:spcPts val="0"/>
              </a:spcBef>
              <a:spcAft>
                <a:spcPts val="0"/>
              </a:spcAft>
              <a:buClr>
                <a:schemeClr val="dk1"/>
              </a:buClr>
              <a:buSzPts val="2200"/>
              <a:buChar char="○"/>
              <a:defRPr>
                <a:solidFill>
                  <a:schemeClr val="dk1"/>
                </a:solidFill>
              </a:defRPr>
            </a:lvl5pPr>
            <a:lvl6pPr indent="-355600" lvl="5" marL="2743200" algn="ctr">
              <a:lnSpc>
                <a:spcPct val="115000"/>
              </a:lnSpc>
              <a:spcBef>
                <a:spcPts val="0"/>
              </a:spcBef>
              <a:spcAft>
                <a:spcPts val="0"/>
              </a:spcAft>
              <a:buClr>
                <a:schemeClr val="dk1"/>
              </a:buClr>
              <a:buSzPts val="2000"/>
              <a:buChar char="■"/>
              <a:defRPr>
                <a:solidFill>
                  <a:schemeClr val="dk1"/>
                </a:solidFill>
              </a:defRPr>
            </a:lvl6pPr>
            <a:lvl7pPr indent="-381000" lvl="6" marL="3200400" algn="ctr">
              <a:lnSpc>
                <a:spcPct val="115000"/>
              </a:lnSpc>
              <a:spcBef>
                <a:spcPts val="0"/>
              </a:spcBef>
              <a:spcAft>
                <a:spcPts val="0"/>
              </a:spcAft>
              <a:buClr>
                <a:schemeClr val="dk1"/>
              </a:buClr>
              <a:buSzPts val="2400"/>
              <a:buChar char="●"/>
              <a:defRPr>
                <a:solidFill>
                  <a:schemeClr val="dk1"/>
                </a:solidFill>
              </a:defRPr>
            </a:lvl7pPr>
            <a:lvl8pPr indent="-368300" lvl="7" marL="3657600" algn="ctr">
              <a:lnSpc>
                <a:spcPct val="115000"/>
              </a:lnSpc>
              <a:spcBef>
                <a:spcPts val="0"/>
              </a:spcBef>
              <a:spcAft>
                <a:spcPts val="0"/>
              </a:spcAft>
              <a:buClr>
                <a:schemeClr val="dk1"/>
              </a:buClr>
              <a:buSzPts val="2200"/>
              <a:buChar char="○"/>
              <a:defRPr>
                <a:solidFill>
                  <a:schemeClr val="dk1"/>
                </a:solidFill>
              </a:defRPr>
            </a:lvl8pPr>
            <a:lvl9pPr indent="-381000" lvl="8" marL="4114800" algn="ctr">
              <a:lnSpc>
                <a:spcPct val="115000"/>
              </a:lnSpc>
              <a:spcBef>
                <a:spcPts val="0"/>
              </a:spcBef>
              <a:spcAft>
                <a:spcPts val="0"/>
              </a:spcAft>
              <a:buClr>
                <a:schemeClr val="dk1"/>
              </a:buClr>
              <a:buSzPts val="2400"/>
              <a:buChar char="■"/>
              <a:defRPr>
                <a:solidFill>
                  <a:schemeClr val="dk1"/>
                </a:solidFill>
              </a:defRPr>
            </a:lvl9pPr>
          </a:lstStyle>
          <a:p/>
        </p:txBody>
      </p:sp>
      <p:sp>
        <p:nvSpPr>
          <p:cNvPr id="159" name="Google Shape;159;p36"/>
          <p:cNvSpPr txBox="1"/>
          <p:nvPr>
            <p:ph idx="9" type="body"/>
          </p:nvPr>
        </p:nvSpPr>
        <p:spPr>
          <a:xfrm>
            <a:off x="13891377" y="6821424"/>
            <a:ext cx="3429000" cy="2642700"/>
          </a:xfrm>
          <a:prstGeom prst="rect">
            <a:avLst/>
          </a:prstGeom>
          <a:noFill/>
          <a:ln>
            <a:noFill/>
          </a:ln>
        </p:spPr>
        <p:txBody>
          <a:bodyPr anchorCtr="0" anchor="t" bIns="0" lIns="0" spcFirstLastPara="1" rIns="0" wrap="square" tIns="0">
            <a:noAutofit/>
          </a:bodyPr>
          <a:lstStyle>
            <a:lvl1pPr indent="-419100" lvl="0" marL="457200" algn="ctr">
              <a:lnSpc>
                <a:spcPct val="115000"/>
              </a:lnSpc>
              <a:spcBef>
                <a:spcPts val="0"/>
              </a:spcBef>
              <a:spcAft>
                <a:spcPts val="0"/>
              </a:spcAft>
              <a:buClr>
                <a:schemeClr val="dk1"/>
              </a:buClr>
              <a:buSzPts val="3000"/>
              <a:buChar char="●"/>
              <a:defRPr sz="3000">
                <a:solidFill>
                  <a:schemeClr val="dk1"/>
                </a:solidFill>
              </a:defRPr>
            </a:lvl1pPr>
            <a:lvl2pPr indent="-419100" lvl="1" marL="914400" algn="ctr">
              <a:lnSpc>
                <a:spcPct val="115000"/>
              </a:lnSpc>
              <a:spcBef>
                <a:spcPts val="0"/>
              </a:spcBef>
              <a:spcAft>
                <a:spcPts val="0"/>
              </a:spcAft>
              <a:buClr>
                <a:schemeClr val="dk1"/>
              </a:buClr>
              <a:buSzPts val="3000"/>
              <a:buChar char="○"/>
              <a:defRPr>
                <a:solidFill>
                  <a:schemeClr val="dk1"/>
                </a:solidFill>
              </a:defRPr>
            </a:lvl2pPr>
            <a:lvl3pPr indent="-393700" lvl="2" marL="1371600" algn="ctr">
              <a:lnSpc>
                <a:spcPct val="115000"/>
              </a:lnSpc>
              <a:spcBef>
                <a:spcPts val="0"/>
              </a:spcBef>
              <a:spcAft>
                <a:spcPts val="0"/>
              </a:spcAft>
              <a:buClr>
                <a:schemeClr val="dk1"/>
              </a:buClr>
              <a:buSzPts val="2600"/>
              <a:buChar char="■"/>
              <a:defRPr>
                <a:solidFill>
                  <a:schemeClr val="dk1"/>
                </a:solidFill>
              </a:defRPr>
            </a:lvl3pPr>
            <a:lvl4pPr indent="-381000" lvl="3" marL="1828800" algn="ctr">
              <a:lnSpc>
                <a:spcPct val="115000"/>
              </a:lnSpc>
              <a:spcBef>
                <a:spcPts val="0"/>
              </a:spcBef>
              <a:spcAft>
                <a:spcPts val="0"/>
              </a:spcAft>
              <a:buClr>
                <a:schemeClr val="dk1"/>
              </a:buClr>
              <a:buSzPts val="2400"/>
              <a:buChar char="●"/>
              <a:defRPr>
                <a:solidFill>
                  <a:schemeClr val="dk1"/>
                </a:solidFill>
              </a:defRPr>
            </a:lvl4pPr>
            <a:lvl5pPr indent="-368300" lvl="4" marL="2286000" algn="ctr">
              <a:lnSpc>
                <a:spcPct val="115000"/>
              </a:lnSpc>
              <a:spcBef>
                <a:spcPts val="0"/>
              </a:spcBef>
              <a:spcAft>
                <a:spcPts val="0"/>
              </a:spcAft>
              <a:buClr>
                <a:schemeClr val="dk1"/>
              </a:buClr>
              <a:buSzPts val="2200"/>
              <a:buChar char="○"/>
              <a:defRPr>
                <a:solidFill>
                  <a:schemeClr val="dk1"/>
                </a:solidFill>
              </a:defRPr>
            </a:lvl5pPr>
            <a:lvl6pPr indent="-355600" lvl="5" marL="2743200" algn="ctr">
              <a:lnSpc>
                <a:spcPct val="115000"/>
              </a:lnSpc>
              <a:spcBef>
                <a:spcPts val="0"/>
              </a:spcBef>
              <a:spcAft>
                <a:spcPts val="0"/>
              </a:spcAft>
              <a:buClr>
                <a:schemeClr val="dk1"/>
              </a:buClr>
              <a:buSzPts val="2000"/>
              <a:buChar char="■"/>
              <a:defRPr>
                <a:solidFill>
                  <a:schemeClr val="dk1"/>
                </a:solidFill>
              </a:defRPr>
            </a:lvl6pPr>
            <a:lvl7pPr indent="-381000" lvl="6" marL="3200400" algn="ctr">
              <a:lnSpc>
                <a:spcPct val="115000"/>
              </a:lnSpc>
              <a:spcBef>
                <a:spcPts val="0"/>
              </a:spcBef>
              <a:spcAft>
                <a:spcPts val="0"/>
              </a:spcAft>
              <a:buClr>
                <a:schemeClr val="dk1"/>
              </a:buClr>
              <a:buSzPts val="2400"/>
              <a:buChar char="●"/>
              <a:defRPr>
                <a:solidFill>
                  <a:schemeClr val="dk1"/>
                </a:solidFill>
              </a:defRPr>
            </a:lvl7pPr>
            <a:lvl8pPr indent="-368300" lvl="7" marL="3657600" algn="ctr">
              <a:lnSpc>
                <a:spcPct val="115000"/>
              </a:lnSpc>
              <a:spcBef>
                <a:spcPts val="0"/>
              </a:spcBef>
              <a:spcAft>
                <a:spcPts val="0"/>
              </a:spcAft>
              <a:buClr>
                <a:schemeClr val="dk1"/>
              </a:buClr>
              <a:buSzPts val="2200"/>
              <a:buChar char="○"/>
              <a:defRPr>
                <a:solidFill>
                  <a:schemeClr val="dk1"/>
                </a:solidFill>
              </a:defRPr>
            </a:lvl8pPr>
            <a:lvl9pPr indent="-381000" lvl="8" marL="4114800" algn="ctr">
              <a:lnSpc>
                <a:spcPct val="115000"/>
              </a:lnSpc>
              <a:spcBef>
                <a:spcPts val="0"/>
              </a:spcBef>
              <a:spcAft>
                <a:spcPts val="0"/>
              </a:spcAft>
              <a:buClr>
                <a:schemeClr val="dk1"/>
              </a:buClr>
              <a:buSzPts val="2400"/>
              <a:buChar char="■"/>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Photo - Five up">
  <p:cSld name="TITLE_1_1_1_1_1_1_1_1_1_1_1_1_1_1_1_1_1_1_1_1_1_1_1_1_1_1_1_1_1_1_1_1_1_1_1_1_1_1_1_1_1">
    <p:bg>
      <p:bgPr>
        <a:solidFill>
          <a:srgbClr val="F1F3FB"/>
        </a:solidFill>
      </p:bgPr>
    </p:bg>
    <p:spTree>
      <p:nvGrpSpPr>
        <p:cNvPr id="160" name="Shape 160"/>
        <p:cNvGrpSpPr/>
        <p:nvPr/>
      </p:nvGrpSpPr>
      <p:grpSpPr>
        <a:xfrm>
          <a:off x="0" y="0"/>
          <a:ext cx="0" cy="0"/>
          <a:chOff x="0" y="0"/>
          <a:chExt cx="0" cy="0"/>
        </a:xfrm>
      </p:grpSpPr>
      <p:pic>
        <p:nvPicPr>
          <p:cNvPr id="161" name="Google Shape;161;p37"/>
          <p:cNvPicPr preferRelativeResize="0"/>
          <p:nvPr/>
        </p:nvPicPr>
        <p:blipFill rotWithShape="1">
          <a:blip r:embed="rId2">
            <a:alphaModFix amt="39000"/>
          </a:blip>
          <a:srcRect b="0" l="0" r="0" t="0"/>
          <a:stretch/>
        </p:blipFill>
        <p:spPr>
          <a:xfrm>
            <a:off x="-141525" y="0"/>
            <a:ext cx="18461348" cy="10627901"/>
          </a:xfrm>
          <a:prstGeom prst="rect">
            <a:avLst/>
          </a:prstGeom>
          <a:noFill/>
          <a:ln>
            <a:noFill/>
          </a:ln>
        </p:spPr>
      </p:pic>
      <p:sp>
        <p:nvSpPr>
          <p:cNvPr id="162" name="Google Shape;162;p37"/>
          <p:cNvSpPr/>
          <p:nvPr>
            <p:ph idx="2" type="pic"/>
          </p:nvPr>
        </p:nvSpPr>
        <p:spPr>
          <a:xfrm>
            <a:off x="857450" y="3202351"/>
            <a:ext cx="2841300" cy="2841300"/>
          </a:xfrm>
          <a:prstGeom prst="ellipse">
            <a:avLst/>
          </a:prstGeom>
          <a:noFill/>
          <a:ln>
            <a:noFill/>
          </a:ln>
        </p:spPr>
      </p:sp>
      <p:sp>
        <p:nvSpPr>
          <p:cNvPr id="163" name="Google Shape;163;p37"/>
          <p:cNvSpPr/>
          <p:nvPr>
            <p:ph idx="3" type="pic"/>
          </p:nvPr>
        </p:nvSpPr>
        <p:spPr>
          <a:xfrm>
            <a:off x="4287800" y="3202351"/>
            <a:ext cx="2841300" cy="2841300"/>
          </a:xfrm>
          <a:prstGeom prst="ellipse">
            <a:avLst/>
          </a:prstGeom>
          <a:noFill/>
          <a:ln>
            <a:noFill/>
          </a:ln>
        </p:spPr>
      </p:sp>
      <p:sp>
        <p:nvSpPr>
          <p:cNvPr id="164" name="Google Shape;164;p37"/>
          <p:cNvSpPr/>
          <p:nvPr>
            <p:ph idx="4" type="pic"/>
          </p:nvPr>
        </p:nvSpPr>
        <p:spPr>
          <a:xfrm>
            <a:off x="7718150" y="3202351"/>
            <a:ext cx="2841300" cy="2841300"/>
          </a:xfrm>
          <a:prstGeom prst="ellipse">
            <a:avLst/>
          </a:prstGeom>
          <a:noFill/>
          <a:ln>
            <a:noFill/>
          </a:ln>
        </p:spPr>
      </p:sp>
      <p:sp>
        <p:nvSpPr>
          <p:cNvPr id="165" name="Google Shape;165;p37"/>
          <p:cNvSpPr/>
          <p:nvPr>
            <p:ph idx="5" type="pic"/>
          </p:nvPr>
        </p:nvSpPr>
        <p:spPr>
          <a:xfrm>
            <a:off x="11148500" y="3202351"/>
            <a:ext cx="2841300" cy="2841300"/>
          </a:xfrm>
          <a:prstGeom prst="ellipse">
            <a:avLst/>
          </a:prstGeom>
          <a:noFill/>
          <a:ln>
            <a:noFill/>
          </a:ln>
        </p:spPr>
      </p:sp>
      <p:sp>
        <p:nvSpPr>
          <p:cNvPr id="166" name="Google Shape;166;p37"/>
          <p:cNvSpPr/>
          <p:nvPr>
            <p:ph idx="6" type="pic"/>
          </p:nvPr>
        </p:nvSpPr>
        <p:spPr>
          <a:xfrm>
            <a:off x="14578850" y="3202351"/>
            <a:ext cx="2841300" cy="2841300"/>
          </a:xfrm>
          <a:prstGeom prst="ellipse">
            <a:avLst/>
          </a:prstGeom>
          <a:noFill/>
          <a:ln>
            <a:noFill/>
          </a:ln>
        </p:spPr>
      </p:sp>
      <p:pic>
        <p:nvPicPr>
          <p:cNvPr descr="pasted-image.pdf" id="167" name="Google Shape;167;p37"/>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168" name="Google Shape;168;p37"/>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5400"/>
              <a:buNone/>
              <a:defRPr sz="54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69" name="Google Shape;169;p37"/>
          <p:cNvSpPr txBox="1"/>
          <p:nvPr>
            <p:ph idx="1"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None/>
              <a:defRPr>
                <a:solidFill>
                  <a:schemeClr val="dk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26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200"/>
              <a:buNone/>
              <a:defRPr/>
            </a:lvl5pPr>
            <a:lvl6pPr lvl="5" algn="l">
              <a:lnSpc>
                <a:spcPct val="115000"/>
              </a:lnSpc>
              <a:spcBef>
                <a:spcPts val="0"/>
              </a:spcBef>
              <a:spcAft>
                <a:spcPts val="0"/>
              </a:spcAft>
              <a:buSzPts val="20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200"/>
              <a:buNone/>
              <a:defRPr/>
            </a:lvl8pPr>
            <a:lvl9pPr lvl="8" algn="l">
              <a:lnSpc>
                <a:spcPct val="115000"/>
              </a:lnSpc>
              <a:spcBef>
                <a:spcPts val="0"/>
              </a:spcBef>
              <a:spcAft>
                <a:spcPts val="0"/>
              </a:spcAft>
              <a:buSzPts val="2400"/>
              <a:buNone/>
              <a:defRPr/>
            </a:lvl9pPr>
          </a:lstStyle>
          <a:p/>
        </p:txBody>
      </p:sp>
      <p:sp>
        <p:nvSpPr>
          <p:cNvPr id="170" name="Google Shape;170;p37"/>
          <p:cNvSpPr txBox="1"/>
          <p:nvPr>
            <p:ph idx="7" type="body"/>
          </p:nvPr>
        </p:nvSpPr>
        <p:spPr>
          <a:xfrm>
            <a:off x="859536" y="6245352"/>
            <a:ext cx="2843700" cy="2642700"/>
          </a:xfrm>
          <a:prstGeom prst="rect">
            <a:avLst/>
          </a:prstGeom>
          <a:noFill/>
          <a:ln>
            <a:noFill/>
          </a:ln>
        </p:spPr>
        <p:txBody>
          <a:bodyPr anchorCtr="0" anchor="t" bIns="0" lIns="0" spcFirstLastPara="1" rIns="0" wrap="square" tIns="0">
            <a:noAutofit/>
          </a:bodyPr>
          <a:lstStyle>
            <a:lvl1pPr indent="-393700" lvl="0" marL="457200" algn="ctr">
              <a:lnSpc>
                <a:spcPct val="115000"/>
              </a:lnSpc>
              <a:spcBef>
                <a:spcPts val="0"/>
              </a:spcBef>
              <a:spcAft>
                <a:spcPts val="0"/>
              </a:spcAft>
              <a:buClr>
                <a:schemeClr val="dk1"/>
              </a:buClr>
              <a:buSzPts val="2600"/>
              <a:buChar char="●"/>
              <a:defRPr sz="2600">
                <a:solidFill>
                  <a:schemeClr val="dk1"/>
                </a:solidFill>
              </a:defRPr>
            </a:lvl1pPr>
            <a:lvl2pPr indent="-419100" lvl="1" marL="914400" algn="ctr">
              <a:lnSpc>
                <a:spcPct val="115000"/>
              </a:lnSpc>
              <a:spcBef>
                <a:spcPts val="0"/>
              </a:spcBef>
              <a:spcAft>
                <a:spcPts val="0"/>
              </a:spcAft>
              <a:buClr>
                <a:schemeClr val="dk1"/>
              </a:buClr>
              <a:buSzPts val="3000"/>
              <a:buChar char="○"/>
              <a:defRPr>
                <a:solidFill>
                  <a:schemeClr val="dk1"/>
                </a:solidFill>
              </a:defRPr>
            </a:lvl2pPr>
            <a:lvl3pPr indent="-393700" lvl="2" marL="1371600" algn="ctr">
              <a:lnSpc>
                <a:spcPct val="115000"/>
              </a:lnSpc>
              <a:spcBef>
                <a:spcPts val="0"/>
              </a:spcBef>
              <a:spcAft>
                <a:spcPts val="0"/>
              </a:spcAft>
              <a:buClr>
                <a:schemeClr val="dk1"/>
              </a:buClr>
              <a:buSzPts val="2600"/>
              <a:buChar char="■"/>
              <a:defRPr>
                <a:solidFill>
                  <a:schemeClr val="dk1"/>
                </a:solidFill>
              </a:defRPr>
            </a:lvl3pPr>
            <a:lvl4pPr indent="-381000" lvl="3" marL="1828800" algn="ctr">
              <a:lnSpc>
                <a:spcPct val="115000"/>
              </a:lnSpc>
              <a:spcBef>
                <a:spcPts val="0"/>
              </a:spcBef>
              <a:spcAft>
                <a:spcPts val="0"/>
              </a:spcAft>
              <a:buClr>
                <a:schemeClr val="dk1"/>
              </a:buClr>
              <a:buSzPts val="2400"/>
              <a:buChar char="●"/>
              <a:defRPr>
                <a:solidFill>
                  <a:schemeClr val="dk1"/>
                </a:solidFill>
              </a:defRPr>
            </a:lvl4pPr>
            <a:lvl5pPr indent="-368300" lvl="4" marL="2286000" algn="ctr">
              <a:lnSpc>
                <a:spcPct val="115000"/>
              </a:lnSpc>
              <a:spcBef>
                <a:spcPts val="0"/>
              </a:spcBef>
              <a:spcAft>
                <a:spcPts val="0"/>
              </a:spcAft>
              <a:buClr>
                <a:schemeClr val="dk1"/>
              </a:buClr>
              <a:buSzPts val="2200"/>
              <a:buChar char="○"/>
              <a:defRPr>
                <a:solidFill>
                  <a:schemeClr val="dk1"/>
                </a:solidFill>
              </a:defRPr>
            </a:lvl5pPr>
            <a:lvl6pPr indent="-355600" lvl="5" marL="2743200" algn="ctr">
              <a:lnSpc>
                <a:spcPct val="115000"/>
              </a:lnSpc>
              <a:spcBef>
                <a:spcPts val="0"/>
              </a:spcBef>
              <a:spcAft>
                <a:spcPts val="0"/>
              </a:spcAft>
              <a:buClr>
                <a:schemeClr val="dk1"/>
              </a:buClr>
              <a:buSzPts val="2000"/>
              <a:buChar char="■"/>
              <a:defRPr>
                <a:solidFill>
                  <a:schemeClr val="dk1"/>
                </a:solidFill>
              </a:defRPr>
            </a:lvl6pPr>
            <a:lvl7pPr indent="-381000" lvl="6" marL="3200400" algn="ctr">
              <a:lnSpc>
                <a:spcPct val="115000"/>
              </a:lnSpc>
              <a:spcBef>
                <a:spcPts val="0"/>
              </a:spcBef>
              <a:spcAft>
                <a:spcPts val="0"/>
              </a:spcAft>
              <a:buClr>
                <a:schemeClr val="dk1"/>
              </a:buClr>
              <a:buSzPts val="2400"/>
              <a:buChar char="●"/>
              <a:defRPr>
                <a:solidFill>
                  <a:schemeClr val="dk1"/>
                </a:solidFill>
              </a:defRPr>
            </a:lvl7pPr>
            <a:lvl8pPr indent="-368300" lvl="7" marL="3657600" algn="ctr">
              <a:lnSpc>
                <a:spcPct val="115000"/>
              </a:lnSpc>
              <a:spcBef>
                <a:spcPts val="0"/>
              </a:spcBef>
              <a:spcAft>
                <a:spcPts val="0"/>
              </a:spcAft>
              <a:buClr>
                <a:schemeClr val="dk1"/>
              </a:buClr>
              <a:buSzPts val="2200"/>
              <a:buChar char="○"/>
              <a:defRPr>
                <a:solidFill>
                  <a:schemeClr val="dk1"/>
                </a:solidFill>
              </a:defRPr>
            </a:lvl8pPr>
            <a:lvl9pPr indent="-381000" lvl="8" marL="4114800" algn="ctr">
              <a:lnSpc>
                <a:spcPct val="115000"/>
              </a:lnSpc>
              <a:spcBef>
                <a:spcPts val="0"/>
              </a:spcBef>
              <a:spcAft>
                <a:spcPts val="0"/>
              </a:spcAft>
              <a:buClr>
                <a:schemeClr val="dk1"/>
              </a:buClr>
              <a:buSzPts val="2400"/>
              <a:buChar char="■"/>
              <a:defRPr>
                <a:solidFill>
                  <a:schemeClr val="dk1"/>
                </a:solidFill>
              </a:defRPr>
            </a:lvl9pPr>
          </a:lstStyle>
          <a:p/>
        </p:txBody>
      </p:sp>
      <p:sp>
        <p:nvSpPr>
          <p:cNvPr id="171" name="Google Shape;171;p37"/>
          <p:cNvSpPr txBox="1"/>
          <p:nvPr>
            <p:ph idx="8" type="body"/>
          </p:nvPr>
        </p:nvSpPr>
        <p:spPr>
          <a:xfrm>
            <a:off x="4286611" y="6245352"/>
            <a:ext cx="2843700" cy="2642700"/>
          </a:xfrm>
          <a:prstGeom prst="rect">
            <a:avLst/>
          </a:prstGeom>
          <a:noFill/>
          <a:ln>
            <a:noFill/>
          </a:ln>
        </p:spPr>
        <p:txBody>
          <a:bodyPr anchorCtr="0" anchor="t" bIns="0" lIns="0" spcFirstLastPara="1" rIns="0" wrap="square" tIns="0">
            <a:noAutofit/>
          </a:bodyPr>
          <a:lstStyle>
            <a:lvl1pPr indent="-393700" lvl="0" marL="457200" algn="ctr">
              <a:lnSpc>
                <a:spcPct val="115000"/>
              </a:lnSpc>
              <a:spcBef>
                <a:spcPts val="0"/>
              </a:spcBef>
              <a:spcAft>
                <a:spcPts val="0"/>
              </a:spcAft>
              <a:buClr>
                <a:schemeClr val="dk1"/>
              </a:buClr>
              <a:buSzPts val="2600"/>
              <a:buChar char="●"/>
              <a:defRPr sz="2600">
                <a:solidFill>
                  <a:schemeClr val="dk1"/>
                </a:solidFill>
              </a:defRPr>
            </a:lvl1pPr>
            <a:lvl2pPr indent="-419100" lvl="1" marL="914400" algn="ctr">
              <a:lnSpc>
                <a:spcPct val="115000"/>
              </a:lnSpc>
              <a:spcBef>
                <a:spcPts val="0"/>
              </a:spcBef>
              <a:spcAft>
                <a:spcPts val="0"/>
              </a:spcAft>
              <a:buClr>
                <a:schemeClr val="dk1"/>
              </a:buClr>
              <a:buSzPts val="3000"/>
              <a:buChar char="○"/>
              <a:defRPr>
                <a:solidFill>
                  <a:schemeClr val="dk1"/>
                </a:solidFill>
              </a:defRPr>
            </a:lvl2pPr>
            <a:lvl3pPr indent="-393700" lvl="2" marL="1371600" algn="ctr">
              <a:lnSpc>
                <a:spcPct val="115000"/>
              </a:lnSpc>
              <a:spcBef>
                <a:spcPts val="0"/>
              </a:spcBef>
              <a:spcAft>
                <a:spcPts val="0"/>
              </a:spcAft>
              <a:buClr>
                <a:schemeClr val="dk1"/>
              </a:buClr>
              <a:buSzPts val="2600"/>
              <a:buChar char="■"/>
              <a:defRPr>
                <a:solidFill>
                  <a:schemeClr val="dk1"/>
                </a:solidFill>
              </a:defRPr>
            </a:lvl3pPr>
            <a:lvl4pPr indent="-381000" lvl="3" marL="1828800" algn="ctr">
              <a:lnSpc>
                <a:spcPct val="115000"/>
              </a:lnSpc>
              <a:spcBef>
                <a:spcPts val="0"/>
              </a:spcBef>
              <a:spcAft>
                <a:spcPts val="0"/>
              </a:spcAft>
              <a:buClr>
                <a:schemeClr val="dk1"/>
              </a:buClr>
              <a:buSzPts val="2400"/>
              <a:buChar char="●"/>
              <a:defRPr>
                <a:solidFill>
                  <a:schemeClr val="dk1"/>
                </a:solidFill>
              </a:defRPr>
            </a:lvl4pPr>
            <a:lvl5pPr indent="-368300" lvl="4" marL="2286000" algn="ctr">
              <a:lnSpc>
                <a:spcPct val="115000"/>
              </a:lnSpc>
              <a:spcBef>
                <a:spcPts val="0"/>
              </a:spcBef>
              <a:spcAft>
                <a:spcPts val="0"/>
              </a:spcAft>
              <a:buClr>
                <a:schemeClr val="dk1"/>
              </a:buClr>
              <a:buSzPts val="2200"/>
              <a:buChar char="○"/>
              <a:defRPr>
                <a:solidFill>
                  <a:schemeClr val="dk1"/>
                </a:solidFill>
              </a:defRPr>
            </a:lvl5pPr>
            <a:lvl6pPr indent="-355600" lvl="5" marL="2743200" algn="ctr">
              <a:lnSpc>
                <a:spcPct val="115000"/>
              </a:lnSpc>
              <a:spcBef>
                <a:spcPts val="0"/>
              </a:spcBef>
              <a:spcAft>
                <a:spcPts val="0"/>
              </a:spcAft>
              <a:buClr>
                <a:schemeClr val="dk1"/>
              </a:buClr>
              <a:buSzPts val="2000"/>
              <a:buChar char="■"/>
              <a:defRPr>
                <a:solidFill>
                  <a:schemeClr val="dk1"/>
                </a:solidFill>
              </a:defRPr>
            </a:lvl6pPr>
            <a:lvl7pPr indent="-381000" lvl="6" marL="3200400" algn="ctr">
              <a:lnSpc>
                <a:spcPct val="115000"/>
              </a:lnSpc>
              <a:spcBef>
                <a:spcPts val="0"/>
              </a:spcBef>
              <a:spcAft>
                <a:spcPts val="0"/>
              </a:spcAft>
              <a:buClr>
                <a:schemeClr val="dk1"/>
              </a:buClr>
              <a:buSzPts val="2400"/>
              <a:buChar char="●"/>
              <a:defRPr>
                <a:solidFill>
                  <a:schemeClr val="dk1"/>
                </a:solidFill>
              </a:defRPr>
            </a:lvl7pPr>
            <a:lvl8pPr indent="-368300" lvl="7" marL="3657600" algn="ctr">
              <a:lnSpc>
                <a:spcPct val="115000"/>
              </a:lnSpc>
              <a:spcBef>
                <a:spcPts val="0"/>
              </a:spcBef>
              <a:spcAft>
                <a:spcPts val="0"/>
              </a:spcAft>
              <a:buClr>
                <a:schemeClr val="dk1"/>
              </a:buClr>
              <a:buSzPts val="2200"/>
              <a:buChar char="○"/>
              <a:defRPr>
                <a:solidFill>
                  <a:schemeClr val="dk1"/>
                </a:solidFill>
              </a:defRPr>
            </a:lvl8pPr>
            <a:lvl9pPr indent="-381000" lvl="8" marL="4114800" algn="ctr">
              <a:lnSpc>
                <a:spcPct val="115000"/>
              </a:lnSpc>
              <a:spcBef>
                <a:spcPts val="0"/>
              </a:spcBef>
              <a:spcAft>
                <a:spcPts val="0"/>
              </a:spcAft>
              <a:buClr>
                <a:schemeClr val="dk1"/>
              </a:buClr>
              <a:buSzPts val="2400"/>
              <a:buChar char="■"/>
              <a:defRPr>
                <a:solidFill>
                  <a:schemeClr val="dk1"/>
                </a:solidFill>
              </a:defRPr>
            </a:lvl9pPr>
          </a:lstStyle>
          <a:p/>
        </p:txBody>
      </p:sp>
      <p:sp>
        <p:nvSpPr>
          <p:cNvPr id="172" name="Google Shape;172;p37"/>
          <p:cNvSpPr txBox="1"/>
          <p:nvPr>
            <p:ph idx="9" type="body"/>
          </p:nvPr>
        </p:nvSpPr>
        <p:spPr>
          <a:xfrm>
            <a:off x="7713686" y="6245352"/>
            <a:ext cx="2843700" cy="2642700"/>
          </a:xfrm>
          <a:prstGeom prst="rect">
            <a:avLst/>
          </a:prstGeom>
          <a:noFill/>
          <a:ln>
            <a:noFill/>
          </a:ln>
        </p:spPr>
        <p:txBody>
          <a:bodyPr anchorCtr="0" anchor="t" bIns="0" lIns="0" spcFirstLastPara="1" rIns="0" wrap="square" tIns="0">
            <a:noAutofit/>
          </a:bodyPr>
          <a:lstStyle>
            <a:lvl1pPr indent="-393700" lvl="0" marL="457200" algn="ctr">
              <a:lnSpc>
                <a:spcPct val="115000"/>
              </a:lnSpc>
              <a:spcBef>
                <a:spcPts val="0"/>
              </a:spcBef>
              <a:spcAft>
                <a:spcPts val="0"/>
              </a:spcAft>
              <a:buClr>
                <a:schemeClr val="dk1"/>
              </a:buClr>
              <a:buSzPts val="2600"/>
              <a:buChar char="●"/>
              <a:defRPr sz="2600">
                <a:solidFill>
                  <a:schemeClr val="dk1"/>
                </a:solidFill>
              </a:defRPr>
            </a:lvl1pPr>
            <a:lvl2pPr indent="-419100" lvl="1" marL="914400" algn="ctr">
              <a:lnSpc>
                <a:spcPct val="115000"/>
              </a:lnSpc>
              <a:spcBef>
                <a:spcPts val="0"/>
              </a:spcBef>
              <a:spcAft>
                <a:spcPts val="0"/>
              </a:spcAft>
              <a:buClr>
                <a:schemeClr val="dk1"/>
              </a:buClr>
              <a:buSzPts val="3000"/>
              <a:buChar char="○"/>
              <a:defRPr>
                <a:solidFill>
                  <a:schemeClr val="dk1"/>
                </a:solidFill>
              </a:defRPr>
            </a:lvl2pPr>
            <a:lvl3pPr indent="-393700" lvl="2" marL="1371600" algn="ctr">
              <a:lnSpc>
                <a:spcPct val="115000"/>
              </a:lnSpc>
              <a:spcBef>
                <a:spcPts val="0"/>
              </a:spcBef>
              <a:spcAft>
                <a:spcPts val="0"/>
              </a:spcAft>
              <a:buClr>
                <a:schemeClr val="dk1"/>
              </a:buClr>
              <a:buSzPts val="2600"/>
              <a:buChar char="■"/>
              <a:defRPr>
                <a:solidFill>
                  <a:schemeClr val="dk1"/>
                </a:solidFill>
              </a:defRPr>
            </a:lvl3pPr>
            <a:lvl4pPr indent="-381000" lvl="3" marL="1828800" algn="ctr">
              <a:lnSpc>
                <a:spcPct val="115000"/>
              </a:lnSpc>
              <a:spcBef>
                <a:spcPts val="0"/>
              </a:spcBef>
              <a:spcAft>
                <a:spcPts val="0"/>
              </a:spcAft>
              <a:buClr>
                <a:schemeClr val="dk1"/>
              </a:buClr>
              <a:buSzPts val="2400"/>
              <a:buChar char="●"/>
              <a:defRPr>
                <a:solidFill>
                  <a:schemeClr val="dk1"/>
                </a:solidFill>
              </a:defRPr>
            </a:lvl4pPr>
            <a:lvl5pPr indent="-368300" lvl="4" marL="2286000" algn="ctr">
              <a:lnSpc>
                <a:spcPct val="115000"/>
              </a:lnSpc>
              <a:spcBef>
                <a:spcPts val="0"/>
              </a:spcBef>
              <a:spcAft>
                <a:spcPts val="0"/>
              </a:spcAft>
              <a:buClr>
                <a:schemeClr val="dk1"/>
              </a:buClr>
              <a:buSzPts val="2200"/>
              <a:buChar char="○"/>
              <a:defRPr>
                <a:solidFill>
                  <a:schemeClr val="dk1"/>
                </a:solidFill>
              </a:defRPr>
            </a:lvl5pPr>
            <a:lvl6pPr indent="-355600" lvl="5" marL="2743200" algn="ctr">
              <a:lnSpc>
                <a:spcPct val="115000"/>
              </a:lnSpc>
              <a:spcBef>
                <a:spcPts val="0"/>
              </a:spcBef>
              <a:spcAft>
                <a:spcPts val="0"/>
              </a:spcAft>
              <a:buClr>
                <a:schemeClr val="dk1"/>
              </a:buClr>
              <a:buSzPts val="2000"/>
              <a:buChar char="■"/>
              <a:defRPr>
                <a:solidFill>
                  <a:schemeClr val="dk1"/>
                </a:solidFill>
              </a:defRPr>
            </a:lvl6pPr>
            <a:lvl7pPr indent="-381000" lvl="6" marL="3200400" algn="ctr">
              <a:lnSpc>
                <a:spcPct val="115000"/>
              </a:lnSpc>
              <a:spcBef>
                <a:spcPts val="0"/>
              </a:spcBef>
              <a:spcAft>
                <a:spcPts val="0"/>
              </a:spcAft>
              <a:buClr>
                <a:schemeClr val="dk1"/>
              </a:buClr>
              <a:buSzPts val="2400"/>
              <a:buChar char="●"/>
              <a:defRPr>
                <a:solidFill>
                  <a:schemeClr val="dk1"/>
                </a:solidFill>
              </a:defRPr>
            </a:lvl7pPr>
            <a:lvl8pPr indent="-368300" lvl="7" marL="3657600" algn="ctr">
              <a:lnSpc>
                <a:spcPct val="115000"/>
              </a:lnSpc>
              <a:spcBef>
                <a:spcPts val="0"/>
              </a:spcBef>
              <a:spcAft>
                <a:spcPts val="0"/>
              </a:spcAft>
              <a:buClr>
                <a:schemeClr val="dk1"/>
              </a:buClr>
              <a:buSzPts val="2200"/>
              <a:buChar char="○"/>
              <a:defRPr>
                <a:solidFill>
                  <a:schemeClr val="dk1"/>
                </a:solidFill>
              </a:defRPr>
            </a:lvl8pPr>
            <a:lvl9pPr indent="-381000" lvl="8" marL="4114800" algn="ctr">
              <a:lnSpc>
                <a:spcPct val="115000"/>
              </a:lnSpc>
              <a:spcBef>
                <a:spcPts val="0"/>
              </a:spcBef>
              <a:spcAft>
                <a:spcPts val="0"/>
              </a:spcAft>
              <a:buClr>
                <a:schemeClr val="dk1"/>
              </a:buClr>
              <a:buSzPts val="2400"/>
              <a:buChar char="■"/>
              <a:defRPr>
                <a:solidFill>
                  <a:schemeClr val="dk1"/>
                </a:solidFill>
              </a:defRPr>
            </a:lvl9pPr>
          </a:lstStyle>
          <a:p/>
        </p:txBody>
      </p:sp>
      <p:sp>
        <p:nvSpPr>
          <p:cNvPr id="173" name="Google Shape;173;p37"/>
          <p:cNvSpPr txBox="1"/>
          <p:nvPr>
            <p:ph idx="13" type="body"/>
          </p:nvPr>
        </p:nvSpPr>
        <p:spPr>
          <a:xfrm>
            <a:off x="11140761" y="6245352"/>
            <a:ext cx="2843700" cy="2642700"/>
          </a:xfrm>
          <a:prstGeom prst="rect">
            <a:avLst/>
          </a:prstGeom>
          <a:noFill/>
          <a:ln>
            <a:noFill/>
          </a:ln>
        </p:spPr>
        <p:txBody>
          <a:bodyPr anchorCtr="0" anchor="t" bIns="0" lIns="0" spcFirstLastPara="1" rIns="0" wrap="square" tIns="0">
            <a:noAutofit/>
          </a:bodyPr>
          <a:lstStyle>
            <a:lvl1pPr indent="-393700" lvl="0" marL="457200" algn="ctr">
              <a:lnSpc>
                <a:spcPct val="115000"/>
              </a:lnSpc>
              <a:spcBef>
                <a:spcPts val="0"/>
              </a:spcBef>
              <a:spcAft>
                <a:spcPts val="0"/>
              </a:spcAft>
              <a:buClr>
                <a:schemeClr val="dk1"/>
              </a:buClr>
              <a:buSzPts val="2600"/>
              <a:buChar char="●"/>
              <a:defRPr sz="2600">
                <a:solidFill>
                  <a:schemeClr val="dk1"/>
                </a:solidFill>
              </a:defRPr>
            </a:lvl1pPr>
            <a:lvl2pPr indent="-419100" lvl="1" marL="914400" algn="ctr">
              <a:lnSpc>
                <a:spcPct val="115000"/>
              </a:lnSpc>
              <a:spcBef>
                <a:spcPts val="0"/>
              </a:spcBef>
              <a:spcAft>
                <a:spcPts val="0"/>
              </a:spcAft>
              <a:buClr>
                <a:schemeClr val="dk1"/>
              </a:buClr>
              <a:buSzPts val="3000"/>
              <a:buChar char="○"/>
              <a:defRPr>
                <a:solidFill>
                  <a:schemeClr val="dk1"/>
                </a:solidFill>
              </a:defRPr>
            </a:lvl2pPr>
            <a:lvl3pPr indent="-393700" lvl="2" marL="1371600" algn="ctr">
              <a:lnSpc>
                <a:spcPct val="115000"/>
              </a:lnSpc>
              <a:spcBef>
                <a:spcPts val="0"/>
              </a:spcBef>
              <a:spcAft>
                <a:spcPts val="0"/>
              </a:spcAft>
              <a:buClr>
                <a:schemeClr val="dk1"/>
              </a:buClr>
              <a:buSzPts val="2600"/>
              <a:buChar char="■"/>
              <a:defRPr>
                <a:solidFill>
                  <a:schemeClr val="dk1"/>
                </a:solidFill>
              </a:defRPr>
            </a:lvl3pPr>
            <a:lvl4pPr indent="-381000" lvl="3" marL="1828800" algn="ctr">
              <a:lnSpc>
                <a:spcPct val="115000"/>
              </a:lnSpc>
              <a:spcBef>
                <a:spcPts val="0"/>
              </a:spcBef>
              <a:spcAft>
                <a:spcPts val="0"/>
              </a:spcAft>
              <a:buClr>
                <a:schemeClr val="dk1"/>
              </a:buClr>
              <a:buSzPts val="2400"/>
              <a:buChar char="●"/>
              <a:defRPr>
                <a:solidFill>
                  <a:schemeClr val="dk1"/>
                </a:solidFill>
              </a:defRPr>
            </a:lvl4pPr>
            <a:lvl5pPr indent="-368300" lvl="4" marL="2286000" algn="ctr">
              <a:lnSpc>
                <a:spcPct val="115000"/>
              </a:lnSpc>
              <a:spcBef>
                <a:spcPts val="0"/>
              </a:spcBef>
              <a:spcAft>
                <a:spcPts val="0"/>
              </a:spcAft>
              <a:buClr>
                <a:schemeClr val="dk1"/>
              </a:buClr>
              <a:buSzPts val="2200"/>
              <a:buChar char="○"/>
              <a:defRPr>
                <a:solidFill>
                  <a:schemeClr val="dk1"/>
                </a:solidFill>
              </a:defRPr>
            </a:lvl5pPr>
            <a:lvl6pPr indent="-355600" lvl="5" marL="2743200" algn="ctr">
              <a:lnSpc>
                <a:spcPct val="115000"/>
              </a:lnSpc>
              <a:spcBef>
                <a:spcPts val="0"/>
              </a:spcBef>
              <a:spcAft>
                <a:spcPts val="0"/>
              </a:spcAft>
              <a:buClr>
                <a:schemeClr val="dk1"/>
              </a:buClr>
              <a:buSzPts val="2000"/>
              <a:buChar char="■"/>
              <a:defRPr>
                <a:solidFill>
                  <a:schemeClr val="dk1"/>
                </a:solidFill>
              </a:defRPr>
            </a:lvl6pPr>
            <a:lvl7pPr indent="-381000" lvl="6" marL="3200400" algn="ctr">
              <a:lnSpc>
                <a:spcPct val="115000"/>
              </a:lnSpc>
              <a:spcBef>
                <a:spcPts val="0"/>
              </a:spcBef>
              <a:spcAft>
                <a:spcPts val="0"/>
              </a:spcAft>
              <a:buClr>
                <a:schemeClr val="dk1"/>
              </a:buClr>
              <a:buSzPts val="2400"/>
              <a:buChar char="●"/>
              <a:defRPr>
                <a:solidFill>
                  <a:schemeClr val="dk1"/>
                </a:solidFill>
              </a:defRPr>
            </a:lvl7pPr>
            <a:lvl8pPr indent="-368300" lvl="7" marL="3657600" algn="ctr">
              <a:lnSpc>
                <a:spcPct val="115000"/>
              </a:lnSpc>
              <a:spcBef>
                <a:spcPts val="0"/>
              </a:spcBef>
              <a:spcAft>
                <a:spcPts val="0"/>
              </a:spcAft>
              <a:buClr>
                <a:schemeClr val="dk1"/>
              </a:buClr>
              <a:buSzPts val="2200"/>
              <a:buChar char="○"/>
              <a:defRPr>
                <a:solidFill>
                  <a:schemeClr val="dk1"/>
                </a:solidFill>
              </a:defRPr>
            </a:lvl8pPr>
            <a:lvl9pPr indent="-381000" lvl="8" marL="4114800" algn="ctr">
              <a:lnSpc>
                <a:spcPct val="115000"/>
              </a:lnSpc>
              <a:spcBef>
                <a:spcPts val="0"/>
              </a:spcBef>
              <a:spcAft>
                <a:spcPts val="0"/>
              </a:spcAft>
              <a:buClr>
                <a:schemeClr val="dk1"/>
              </a:buClr>
              <a:buSzPts val="2400"/>
              <a:buChar char="■"/>
              <a:defRPr>
                <a:solidFill>
                  <a:schemeClr val="dk1"/>
                </a:solidFill>
              </a:defRPr>
            </a:lvl9pPr>
          </a:lstStyle>
          <a:p/>
        </p:txBody>
      </p:sp>
      <p:sp>
        <p:nvSpPr>
          <p:cNvPr id="174" name="Google Shape;174;p37"/>
          <p:cNvSpPr txBox="1"/>
          <p:nvPr>
            <p:ph idx="14" type="body"/>
          </p:nvPr>
        </p:nvSpPr>
        <p:spPr>
          <a:xfrm>
            <a:off x="14567836" y="6245352"/>
            <a:ext cx="2843700" cy="2642700"/>
          </a:xfrm>
          <a:prstGeom prst="rect">
            <a:avLst/>
          </a:prstGeom>
          <a:noFill/>
          <a:ln>
            <a:noFill/>
          </a:ln>
        </p:spPr>
        <p:txBody>
          <a:bodyPr anchorCtr="0" anchor="t" bIns="0" lIns="0" spcFirstLastPara="1" rIns="0" wrap="square" tIns="0">
            <a:noAutofit/>
          </a:bodyPr>
          <a:lstStyle>
            <a:lvl1pPr indent="-393700" lvl="0" marL="457200" algn="ctr">
              <a:lnSpc>
                <a:spcPct val="115000"/>
              </a:lnSpc>
              <a:spcBef>
                <a:spcPts val="0"/>
              </a:spcBef>
              <a:spcAft>
                <a:spcPts val="0"/>
              </a:spcAft>
              <a:buClr>
                <a:schemeClr val="dk1"/>
              </a:buClr>
              <a:buSzPts val="2600"/>
              <a:buChar char="●"/>
              <a:defRPr sz="2600">
                <a:solidFill>
                  <a:schemeClr val="dk1"/>
                </a:solidFill>
              </a:defRPr>
            </a:lvl1pPr>
            <a:lvl2pPr indent="-419100" lvl="1" marL="914400" algn="ctr">
              <a:lnSpc>
                <a:spcPct val="115000"/>
              </a:lnSpc>
              <a:spcBef>
                <a:spcPts val="0"/>
              </a:spcBef>
              <a:spcAft>
                <a:spcPts val="0"/>
              </a:spcAft>
              <a:buClr>
                <a:schemeClr val="dk1"/>
              </a:buClr>
              <a:buSzPts val="3000"/>
              <a:buChar char="○"/>
              <a:defRPr>
                <a:solidFill>
                  <a:schemeClr val="dk1"/>
                </a:solidFill>
              </a:defRPr>
            </a:lvl2pPr>
            <a:lvl3pPr indent="-393700" lvl="2" marL="1371600" algn="ctr">
              <a:lnSpc>
                <a:spcPct val="115000"/>
              </a:lnSpc>
              <a:spcBef>
                <a:spcPts val="0"/>
              </a:spcBef>
              <a:spcAft>
                <a:spcPts val="0"/>
              </a:spcAft>
              <a:buClr>
                <a:schemeClr val="dk1"/>
              </a:buClr>
              <a:buSzPts val="2600"/>
              <a:buChar char="■"/>
              <a:defRPr>
                <a:solidFill>
                  <a:schemeClr val="dk1"/>
                </a:solidFill>
              </a:defRPr>
            </a:lvl3pPr>
            <a:lvl4pPr indent="-381000" lvl="3" marL="1828800" algn="ctr">
              <a:lnSpc>
                <a:spcPct val="115000"/>
              </a:lnSpc>
              <a:spcBef>
                <a:spcPts val="0"/>
              </a:spcBef>
              <a:spcAft>
                <a:spcPts val="0"/>
              </a:spcAft>
              <a:buClr>
                <a:schemeClr val="dk1"/>
              </a:buClr>
              <a:buSzPts val="2400"/>
              <a:buChar char="●"/>
              <a:defRPr>
                <a:solidFill>
                  <a:schemeClr val="dk1"/>
                </a:solidFill>
              </a:defRPr>
            </a:lvl4pPr>
            <a:lvl5pPr indent="-368300" lvl="4" marL="2286000" algn="ctr">
              <a:lnSpc>
                <a:spcPct val="115000"/>
              </a:lnSpc>
              <a:spcBef>
                <a:spcPts val="0"/>
              </a:spcBef>
              <a:spcAft>
                <a:spcPts val="0"/>
              </a:spcAft>
              <a:buClr>
                <a:schemeClr val="dk1"/>
              </a:buClr>
              <a:buSzPts val="2200"/>
              <a:buChar char="○"/>
              <a:defRPr>
                <a:solidFill>
                  <a:schemeClr val="dk1"/>
                </a:solidFill>
              </a:defRPr>
            </a:lvl5pPr>
            <a:lvl6pPr indent="-355600" lvl="5" marL="2743200" algn="ctr">
              <a:lnSpc>
                <a:spcPct val="115000"/>
              </a:lnSpc>
              <a:spcBef>
                <a:spcPts val="0"/>
              </a:spcBef>
              <a:spcAft>
                <a:spcPts val="0"/>
              </a:spcAft>
              <a:buClr>
                <a:schemeClr val="dk1"/>
              </a:buClr>
              <a:buSzPts val="2000"/>
              <a:buChar char="■"/>
              <a:defRPr>
                <a:solidFill>
                  <a:schemeClr val="dk1"/>
                </a:solidFill>
              </a:defRPr>
            </a:lvl6pPr>
            <a:lvl7pPr indent="-381000" lvl="6" marL="3200400" algn="ctr">
              <a:lnSpc>
                <a:spcPct val="115000"/>
              </a:lnSpc>
              <a:spcBef>
                <a:spcPts val="0"/>
              </a:spcBef>
              <a:spcAft>
                <a:spcPts val="0"/>
              </a:spcAft>
              <a:buClr>
                <a:schemeClr val="dk1"/>
              </a:buClr>
              <a:buSzPts val="2400"/>
              <a:buChar char="●"/>
              <a:defRPr>
                <a:solidFill>
                  <a:schemeClr val="dk1"/>
                </a:solidFill>
              </a:defRPr>
            </a:lvl7pPr>
            <a:lvl8pPr indent="-368300" lvl="7" marL="3657600" algn="ctr">
              <a:lnSpc>
                <a:spcPct val="115000"/>
              </a:lnSpc>
              <a:spcBef>
                <a:spcPts val="0"/>
              </a:spcBef>
              <a:spcAft>
                <a:spcPts val="0"/>
              </a:spcAft>
              <a:buClr>
                <a:schemeClr val="dk1"/>
              </a:buClr>
              <a:buSzPts val="2200"/>
              <a:buChar char="○"/>
              <a:defRPr>
                <a:solidFill>
                  <a:schemeClr val="dk1"/>
                </a:solidFill>
              </a:defRPr>
            </a:lvl8pPr>
            <a:lvl9pPr indent="-381000" lvl="8" marL="4114800" algn="ctr">
              <a:lnSpc>
                <a:spcPct val="115000"/>
              </a:lnSpc>
              <a:spcBef>
                <a:spcPts val="0"/>
              </a:spcBef>
              <a:spcAft>
                <a:spcPts val="0"/>
              </a:spcAft>
              <a:buClr>
                <a:schemeClr val="dk1"/>
              </a:buClr>
              <a:buSzPts val="24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Logo Only 2">
  <p:cSld name="Basic_2_1_4">
    <p:spTree>
      <p:nvGrpSpPr>
        <p:cNvPr id="175" name="Shape 175"/>
        <p:cNvGrpSpPr/>
        <p:nvPr/>
      </p:nvGrpSpPr>
      <p:grpSpPr>
        <a:xfrm>
          <a:off x="0" y="0"/>
          <a:ext cx="0" cy="0"/>
          <a:chOff x="0" y="0"/>
          <a:chExt cx="0" cy="0"/>
        </a:xfrm>
      </p:grpSpPr>
      <p:sp>
        <p:nvSpPr>
          <p:cNvPr id="176" name="Google Shape;176;p38"/>
          <p:cNvSpPr txBox="1"/>
          <p:nvPr>
            <p:ph idx="1" type="subTitle"/>
          </p:nvPr>
        </p:nvSpPr>
        <p:spPr>
          <a:xfrm>
            <a:off x="864338" y="9838279"/>
            <a:ext cx="12630600" cy="335400"/>
          </a:xfrm>
          <a:prstGeom prst="rect">
            <a:avLst/>
          </a:prstGeom>
          <a:noFill/>
          <a:ln>
            <a:noFill/>
          </a:ln>
        </p:spPr>
        <p:txBody>
          <a:bodyPr anchorCtr="0" anchor="b" bIns="182850" lIns="182850" spcFirstLastPara="1" rIns="182850" wrap="square" tIns="18285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pic>
        <p:nvPicPr>
          <p:cNvPr id="177" name="Google Shape;177;p38"/>
          <p:cNvPicPr preferRelativeResize="0"/>
          <p:nvPr/>
        </p:nvPicPr>
        <p:blipFill rotWithShape="1">
          <a:blip r:embed="rId2">
            <a:alphaModFix/>
          </a:blip>
          <a:srcRect b="0" l="0" r="0" t="0"/>
          <a:stretch/>
        </p:blipFill>
        <p:spPr>
          <a:xfrm>
            <a:off x="15552375" y="513562"/>
            <a:ext cx="2164877" cy="5896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FLS">
  <p:cSld name="TITLE_1_1_1_1_1_1_1_1_1_1_1_1_1_1_1_1_1_1_1_1_1_1_1_1_1_1_1_1_1_1_1_1_1_1_1_1_1_1_1_1_1_1_1_1_1_1_1_1_1">
    <p:bg>
      <p:bgPr>
        <a:solidFill>
          <a:schemeClr val="accent5"/>
        </a:solidFill>
      </p:bgPr>
    </p:bg>
    <p:spTree>
      <p:nvGrpSpPr>
        <p:cNvPr id="9" name="Shape 9"/>
        <p:cNvGrpSpPr/>
        <p:nvPr/>
      </p:nvGrpSpPr>
      <p:grpSpPr>
        <a:xfrm>
          <a:off x="0" y="0"/>
          <a:ext cx="0" cy="0"/>
          <a:chOff x="0" y="0"/>
          <a:chExt cx="0" cy="0"/>
        </a:xfrm>
      </p:grpSpPr>
      <p:pic>
        <p:nvPicPr>
          <p:cNvPr id="10" name="Google Shape;10;p20"/>
          <p:cNvPicPr preferRelativeResize="0"/>
          <p:nvPr/>
        </p:nvPicPr>
        <p:blipFill rotWithShape="1">
          <a:blip r:embed="rId2">
            <a:alphaModFix/>
          </a:blip>
          <a:srcRect b="0" l="0" r="0" t="0"/>
          <a:stretch/>
        </p:blipFill>
        <p:spPr>
          <a:xfrm>
            <a:off x="-12" y="0"/>
            <a:ext cx="18288000" cy="10287009"/>
          </a:xfrm>
          <a:prstGeom prst="rect">
            <a:avLst/>
          </a:prstGeom>
          <a:noFill/>
          <a:ln>
            <a:noFill/>
          </a:ln>
        </p:spPr>
      </p:pic>
      <p:pic>
        <p:nvPicPr>
          <p:cNvPr id="11" name="Google Shape;11;p20"/>
          <p:cNvPicPr preferRelativeResize="0"/>
          <p:nvPr/>
        </p:nvPicPr>
        <p:blipFill rotWithShape="1">
          <a:blip r:embed="rId3">
            <a:alphaModFix/>
          </a:blip>
          <a:srcRect b="740" l="-694" r="0" t="-740"/>
          <a:stretch/>
        </p:blipFill>
        <p:spPr>
          <a:xfrm>
            <a:off x="-63075" y="0"/>
            <a:ext cx="18288000" cy="10286999"/>
          </a:xfrm>
          <a:prstGeom prst="rect">
            <a:avLst/>
          </a:prstGeom>
          <a:noFill/>
          <a:ln>
            <a:noFill/>
          </a:ln>
        </p:spPr>
      </p:pic>
      <p:pic>
        <p:nvPicPr>
          <p:cNvPr id="12" name="Google Shape;12;p20"/>
          <p:cNvPicPr preferRelativeResize="0"/>
          <p:nvPr/>
        </p:nvPicPr>
        <p:blipFill rotWithShape="1">
          <a:blip r:embed="rId4">
            <a:alphaModFix/>
          </a:blip>
          <a:srcRect b="0" l="0" r="0" t="0"/>
          <a:stretch/>
        </p:blipFill>
        <p:spPr>
          <a:xfrm>
            <a:off x="868675" y="1978382"/>
            <a:ext cx="16634926" cy="7367142"/>
          </a:xfrm>
          <a:prstGeom prst="rect">
            <a:avLst/>
          </a:prstGeom>
          <a:noFill/>
          <a:ln>
            <a:noFill/>
          </a:ln>
        </p:spPr>
      </p:pic>
      <p:sp>
        <p:nvSpPr>
          <p:cNvPr id="13" name="Google Shape;13;p20"/>
          <p:cNvSpPr txBox="1"/>
          <p:nvPr/>
        </p:nvSpPr>
        <p:spPr>
          <a:xfrm>
            <a:off x="864324" y="864108"/>
            <a:ext cx="15146400" cy="1256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5400"/>
              <a:buFont typeface="Arial"/>
              <a:buNone/>
            </a:pPr>
            <a:r>
              <a:rPr b="0" i="0" lang="en" sz="5400" u="none" cap="none" strike="noStrike">
                <a:solidFill>
                  <a:schemeClr val="lt1"/>
                </a:solidFill>
                <a:latin typeface="Arial"/>
                <a:ea typeface="Arial"/>
                <a:cs typeface="Arial"/>
                <a:sym typeface="Arial"/>
              </a:rPr>
              <a:t>Forward looking statements</a:t>
            </a:r>
            <a:endParaRPr b="0" i="0" sz="5400" u="none" cap="none" strike="noStrike">
              <a:solidFill>
                <a:schemeClr val="lt1"/>
              </a:solidFill>
              <a:latin typeface="Arial"/>
              <a:ea typeface="Arial"/>
              <a:cs typeface="Arial"/>
              <a:sym typeface="Arial"/>
            </a:endParaRPr>
          </a:p>
        </p:txBody>
      </p:sp>
      <p:sp>
        <p:nvSpPr>
          <p:cNvPr id="14" name="Google Shape;14;p20"/>
          <p:cNvSpPr txBox="1"/>
          <p:nvPr/>
        </p:nvSpPr>
        <p:spPr>
          <a:xfrm>
            <a:off x="1419625" y="2620950"/>
            <a:ext cx="15240900" cy="5901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60F8F"/>
                </a:solidFill>
                <a:latin typeface="Arial"/>
                <a:ea typeface="Arial"/>
                <a:cs typeface="Arial"/>
                <a:sym typeface="Arial"/>
              </a:rPr>
              <a:t>This presentation contains forward-looking statements about, among other things, trend analyses and statements regarding future events, anticipated growth and industry prospects, and our strategies, expectation or plans regarding product releases and enhancements. The achievement or success of the matters covered by such forward-looking statements involves risks, uncertainties and assumptions. If any such risks or uncertainties materialize or if any of the assumptions prove incorrect, results or outcomes could differ materially from those expressed or implied by these forward-looking statements. The risks and uncertainties referred to above include those factors discussed in Salesforce's reports filed from time to time with the Securities and Exchange Commission, including, but not limited to: our ability to meet the expectations of our customers; uncertainties regarding Al technologies and its integration into our product offerings; the effect of evolving domestic and foreign government regulations; regulatory developments and regulatory investigations involving us or affecting our industry; our ability to successfully introduce new services and product features, including related to AI and Agentforce; our ability to execute our business plans; the pace of change and innovation in enterprise cloud computing services; and our ability to maintain and enhance our brands.</a:t>
            </a:r>
            <a:endParaRPr b="0" i="0" sz="2400" u="none" cap="none" strike="noStrike">
              <a:solidFill>
                <a:srgbClr val="260F8F"/>
              </a:solidFill>
              <a:latin typeface="Arial"/>
              <a:ea typeface="Arial"/>
              <a:cs typeface="Arial"/>
              <a:sym typeface="Arial"/>
            </a:endParaRPr>
          </a:p>
        </p:txBody>
      </p:sp>
      <p:pic>
        <p:nvPicPr>
          <p:cNvPr id="15" name="Google Shape;15;p20" title="Salesforce logo"/>
          <p:cNvPicPr preferRelativeResize="0"/>
          <p:nvPr/>
        </p:nvPicPr>
        <p:blipFill rotWithShape="1">
          <a:blip r:embed="rId5">
            <a:alphaModFix/>
          </a:blip>
          <a:srcRect b="0" l="0" r="0" t="0"/>
          <a:stretch/>
        </p:blipFill>
        <p:spPr>
          <a:xfrm>
            <a:off x="16549999" y="848190"/>
            <a:ext cx="953601" cy="667642"/>
          </a:xfrm>
          <a:prstGeom prst="rect">
            <a:avLst/>
          </a:prstGeom>
          <a:noFill/>
          <a:ln>
            <a:noFill/>
          </a:ln>
        </p:spPr>
      </p:pic>
      <p:sp>
        <p:nvSpPr>
          <p:cNvPr id="16" name="Google Shape;16;p20"/>
          <p:cNvSpPr txBox="1"/>
          <p:nvPr/>
        </p:nvSpPr>
        <p:spPr>
          <a:xfrm>
            <a:off x="8255000" y="9739375"/>
            <a:ext cx="9173400" cy="24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Last updated: September 10, 2024</a:t>
            </a:r>
            <a:endParaRPr b="0" i="0" sz="1400" u="none" cap="none" strike="noStrike">
              <a:solidFill>
                <a:schemeClr val="lt1"/>
              </a:solidFill>
              <a:latin typeface="Arial"/>
              <a:ea typeface="Arial"/>
              <a:cs typeface="Arial"/>
              <a:sym typeface="Arial"/>
            </a:endParaRPr>
          </a:p>
        </p:txBody>
      </p:sp>
      <p:pic>
        <p:nvPicPr>
          <p:cNvPr id="17" name="Google Shape;17;p20"/>
          <p:cNvPicPr preferRelativeResize="0"/>
          <p:nvPr/>
        </p:nvPicPr>
        <p:blipFill rotWithShape="1">
          <a:blip r:embed="rId6">
            <a:alphaModFix/>
          </a:blip>
          <a:srcRect b="0" l="0" r="0" t="0"/>
          <a:stretch/>
        </p:blipFill>
        <p:spPr>
          <a:xfrm>
            <a:off x="0" y="4450004"/>
            <a:ext cx="1074925" cy="32670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Photo - Three up">
  <p:cSld name="TITLE_1_1_1_1_1_1_1_1_1_1_1_1_1_1_1_1_1_1_1_1_1_1_1_1_1_1_1_1_1_1_1_1_1_1_1_1_1_1_1">
    <p:bg>
      <p:bgPr>
        <a:solidFill>
          <a:srgbClr val="F1F3FB"/>
        </a:solidFill>
      </p:bgPr>
    </p:bg>
    <p:spTree>
      <p:nvGrpSpPr>
        <p:cNvPr id="18" name="Shape 18"/>
        <p:cNvGrpSpPr/>
        <p:nvPr/>
      </p:nvGrpSpPr>
      <p:grpSpPr>
        <a:xfrm>
          <a:off x="0" y="0"/>
          <a:ext cx="0" cy="0"/>
          <a:chOff x="0" y="0"/>
          <a:chExt cx="0" cy="0"/>
        </a:xfrm>
      </p:grpSpPr>
      <p:pic>
        <p:nvPicPr>
          <p:cNvPr id="19" name="Google Shape;19;p21"/>
          <p:cNvPicPr preferRelativeResize="0"/>
          <p:nvPr/>
        </p:nvPicPr>
        <p:blipFill rotWithShape="1">
          <a:blip r:embed="rId2">
            <a:alphaModFix amt="39000"/>
          </a:blip>
          <a:srcRect b="0" l="0" r="0" t="0"/>
          <a:stretch/>
        </p:blipFill>
        <p:spPr>
          <a:xfrm>
            <a:off x="-141525" y="0"/>
            <a:ext cx="18461348" cy="10627901"/>
          </a:xfrm>
          <a:prstGeom prst="rect">
            <a:avLst/>
          </a:prstGeom>
          <a:noFill/>
          <a:ln>
            <a:noFill/>
          </a:ln>
        </p:spPr>
      </p:pic>
      <p:sp>
        <p:nvSpPr>
          <p:cNvPr id="20" name="Google Shape;20;p21"/>
          <p:cNvSpPr/>
          <p:nvPr>
            <p:ph idx="2" type="pic"/>
          </p:nvPr>
        </p:nvSpPr>
        <p:spPr>
          <a:xfrm>
            <a:off x="1381675" y="3108825"/>
            <a:ext cx="4192500" cy="4192500"/>
          </a:xfrm>
          <a:prstGeom prst="ellipse">
            <a:avLst/>
          </a:prstGeom>
          <a:noFill/>
          <a:ln>
            <a:noFill/>
          </a:ln>
        </p:spPr>
      </p:sp>
      <p:sp>
        <p:nvSpPr>
          <p:cNvPr id="21" name="Google Shape;21;p21"/>
          <p:cNvSpPr/>
          <p:nvPr>
            <p:ph idx="3" type="pic"/>
          </p:nvPr>
        </p:nvSpPr>
        <p:spPr>
          <a:xfrm>
            <a:off x="7047050" y="3108825"/>
            <a:ext cx="4192500" cy="4192500"/>
          </a:xfrm>
          <a:prstGeom prst="ellipse">
            <a:avLst/>
          </a:prstGeom>
          <a:noFill/>
          <a:ln>
            <a:noFill/>
          </a:ln>
        </p:spPr>
      </p:sp>
      <p:sp>
        <p:nvSpPr>
          <p:cNvPr id="22" name="Google Shape;22;p21"/>
          <p:cNvSpPr/>
          <p:nvPr>
            <p:ph idx="4" type="pic"/>
          </p:nvPr>
        </p:nvSpPr>
        <p:spPr>
          <a:xfrm>
            <a:off x="12712425" y="3108825"/>
            <a:ext cx="4192500" cy="4192500"/>
          </a:xfrm>
          <a:prstGeom prst="ellipse">
            <a:avLst/>
          </a:prstGeom>
          <a:noFill/>
          <a:ln>
            <a:noFill/>
          </a:ln>
        </p:spPr>
      </p:sp>
      <p:pic>
        <p:nvPicPr>
          <p:cNvPr descr="pasted-image.pdf" id="23" name="Google Shape;23;p21"/>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24" name="Google Shape;24;p21"/>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5400"/>
              <a:buNone/>
              <a:defRPr sz="54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5" name="Google Shape;25;p21"/>
          <p:cNvSpPr txBox="1"/>
          <p:nvPr>
            <p:ph idx="1"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None/>
              <a:defRPr>
                <a:solidFill>
                  <a:schemeClr val="dk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26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200"/>
              <a:buNone/>
              <a:defRPr/>
            </a:lvl5pPr>
            <a:lvl6pPr lvl="5" algn="l">
              <a:lnSpc>
                <a:spcPct val="115000"/>
              </a:lnSpc>
              <a:spcBef>
                <a:spcPts val="0"/>
              </a:spcBef>
              <a:spcAft>
                <a:spcPts val="0"/>
              </a:spcAft>
              <a:buSzPts val="20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200"/>
              <a:buNone/>
              <a:defRPr/>
            </a:lvl8pPr>
            <a:lvl9pPr lvl="8" algn="l">
              <a:lnSpc>
                <a:spcPct val="115000"/>
              </a:lnSpc>
              <a:spcBef>
                <a:spcPts val="0"/>
              </a:spcBef>
              <a:spcAft>
                <a:spcPts val="0"/>
              </a:spcAft>
              <a:buSzPts val="2400"/>
              <a:buNone/>
              <a:defRPr/>
            </a:lvl9pPr>
          </a:lstStyle>
          <a:p/>
        </p:txBody>
      </p:sp>
      <p:sp>
        <p:nvSpPr>
          <p:cNvPr id="26" name="Google Shape;26;p21"/>
          <p:cNvSpPr txBox="1"/>
          <p:nvPr>
            <p:ph idx="5" type="body"/>
          </p:nvPr>
        </p:nvSpPr>
        <p:spPr>
          <a:xfrm>
            <a:off x="7045500" y="7626096"/>
            <a:ext cx="4197000" cy="896100"/>
          </a:xfrm>
          <a:prstGeom prst="rect">
            <a:avLst/>
          </a:prstGeom>
          <a:noFill/>
          <a:ln>
            <a:noFill/>
          </a:ln>
        </p:spPr>
        <p:txBody>
          <a:bodyPr anchorCtr="0" anchor="t" bIns="0" lIns="0" spcFirstLastPara="1" rIns="0" wrap="square" tIns="0">
            <a:noAutofit/>
          </a:bodyPr>
          <a:lstStyle>
            <a:lvl1pPr indent="-457200" lvl="0" marL="457200" algn="ctr">
              <a:lnSpc>
                <a:spcPct val="115000"/>
              </a:lnSpc>
              <a:spcBef>
                <a:spcPts val="0"/>
              </a:spcBef>
              <a:spcAft>
                <a:spcPts val="0"/>
              </a:spcAft>
              <a:buClr>
                <a:schemeClr val="dk1"/>
              </a:buClr>
              <a:buSzPts val="3600"/>
              <a:buFont typeface="Arial"/>
              <a:buChar char="●"/>
              <a:defRPr>
                <a:solidFill>
                  <a:schemeClr val="dk1"/>
                </a:solidFill>
                <a:latin typeface="Arial"/>
                <a:ea typeface="Arial"/>
                <a:cs typeface="Arial"/>
                <a:sym typeface="Arial"/>
              </a:defRPr>
            </a:lvl1pPr>
            <a:lvl2pPr indent="-419100" lvl="1" marL="914400" algn="ctr">
              <a:lnSpc>
                <a:spcPct val="115000"/>
              </a:lnSpc>
              <a:spcBef>
                <a:spcPts val="0"/>
              </a:spcBef>
              <a:spcAft>
                <a:spcPts val="0"/>
              </a:spcAft>
              <a:buClr>
                <a:schemeClr val="dk1"/>
              </a:buClr>
              <a:buSzPts val="3000"/>
              <a:buFont typeface="Arial"/>
              <a:buChar char="○"/>
              <a:defRPr>
                <a:solidFill>
                  <a:schemeClr val="dk1"/>
                </a:solidFill>
                <a:latin typeface="Arial"/>
                <a:ea typeface="Arial"/>
                <a:cs typeface="Arial"/>
                <a:sym typeface="Arial"/>
              </a:defRPr>
            </a:lvl2pPr>
            <a:lvl3pPr indent="-393700" lvl="2" marL="1371600" algn="ctr">
              <a:lnSpc>
                <a:spcPct val="115000"/>
              </a:lnSpc>
              <a:spcBef>
                <a:spcPts val="0"/>
              </a:spcBef>
              <a:spcAft>
                <a:spcPts val="0"/>
              </a:spcAft>
              <a:buClr>
                <a:schemeClr val="dk1"/>
              </a:buClr>
              <a:buSzPts val="2600"/>
              <a:buFont typeface="Arial"/>
              <a:buChar char="■"/>
              <a:defRPr>
                <a:solidFill>
                  <a:schemeClr val="dk1"/>
                </a:solidFill>
                <a:latin typeface="Arial"/>
                <a:ea typeface="Arial"/>
                <a:cs typeface="Arial"/>
                <a:sym typeface="Arial"/>
              </a:defRPr>
            </a:lvl3pPr>
            <a:lvl4pPr indent="-381000" lvl="3" marL="1828800" algn="ctr">
              <a:lnSpc>
                <a:spcPct val="115000"/>
              </a:lnSpc>
              <a:spcBef>
                <a:spcPts val="0"/>
              </a:spcBef>
              <a:spcAft>
                <a:spcPts val="0"/>
              </a:spcAft>
              <a:buClr>
                <a:schemeClr val="dk1"/>
              </a:buClr>
              <a:buSzPts val="2400"/>
              <a:buFont typeface="Arial"/>
              <a:buChar char="●"/>
              <a:defRPr>
                <a:solidFill>
                  <a:schemeClr val="dk1"/>
                </a:solidFill>
                <a:latin typeface="Arial"/>
                <a:ea typeface="Arial"/>
                <a:cs typeface="Arial"/>
                <a:sym typeface="Arial"/>
              </a:defRPr>
            </a:lvl4pPr>
            <a:lvl5pPr indent="-368300" lvl="4" marL="2286000" algn="ctr">
              <a:lnSpc>
                <a:spcPct val="115000"/>
              </a:lnSpc>
              <a:spcBef>
                <a:spcPts val="0"/>
              </a:spcBef>
              <a:spcAft>
                <a:spcPts val="0"/>
              </a:spcAft>
              <a:buClr>
                <a:schemeClr val="dk1"/>
              </a:buClr>
              <a:buSzPts val="2200"/>
              <a:buFont typeface="Arial"/>
              <a:buChar char="○"/>
              <a:defRPr>
                <a:solidFill>
                  <a:schemeClr val="dk1"/>
                </a:solidFill>
                <a:latin typeface="Arial"/>
                <a:ea typeface="Arial"/>
                <a:cs typeface="Arial"/>
                <a:sym typeface="Arial"/>
              </a:defRPr>
            </a:lvl5pPr>
            <a:lvl6pPr indent="-355600" lvl="5" marL="2743200" algn="ctr">
              <a:lnSpc>
                <a:spcPct val="115000"/>
              </a:lnSpc>
              <a:spcBef>
                <a:spcPts val="0"/>
              </a:spcBef>
              <a:spcAft>
                <a:spcPts val="0"/>
              </a:spcAft>
              <a:buClr>
                <a:schemeClr val="dk1"/>
              </a:buClr>
              <a:buSzPts val="2000"/>
              <a:buFont typeface="Arial"/>
              <a:buChar char="■"/>
              <a:defRPr>
                <a:solidFill>
                  <a:schemeClr val="dk1"/>
                </a:solidFill>
                <a:latin typeface="Arial"/>
                <a:ea typeface="Arial"/>
                <a:cs typeface="Arial"/>
                <a:sym typeface="Arial"/>
              </a:defRPr>
            </a:lvl6pPr>
            <a:lvl7pPr indent="-381000" lvl="6" marL="3200400" algn="ctr">
              <a:lnSpc>
                <a:spcPct val="115000"/>
              </a:lnSpc>
              <a:spcBef>
                <a:spcPts val="0"/>
              </a:spcBef>
              <a:spcAft>
                <a:spcPts val="0"/>
              </a:spcAft>
              <a:buClr>
                <a:schemeClr val="dk1"/>
              </a:buClr>
              <a:buSzPts val="2400"/>
              <a:buFont typeface="Arial"/>
              <a:buChar char="●"/>
              <a:defRPr>
                <a:solidFill>
                  <a:schemeClr val="dk1"/>
                </a:solidFill>
                <a:latin typeface="Arial"/>
                <a:ea typeface="Arial"/>
                <a:cs typeface="Arial"/>
                <a:sym typeface="Arial"/>
              </a:defRPr>
            </a:lvl7pPr>
            <a:lvl8pPr indent="-368300" lvl="7" marL="3657600" algn="ctr">
              <a:lnSpc>
                <a:spcPct val="115000"/>
              </a:lnSpc>
              <a:spcBef>
                <a:spcPts val="0"/>
              </a:spcBef>
              <a:spcAft>
                <a:spcPts val="0"/>
              </a:spcAft>
              <a:buClr>
                <a:schemeClr val="dk1"/>
              </a:buClr>
              <a:buSzPts val="2200"/>
              <a:buFont typeface="Arial"/>
              <a:buChar char="○"/>
              <a:defRPr>
                <a:solidFill>
                  <a:schemeClr val="dk1"/>
                </a:solidFill>
                <a:latin typeface="Arial"/>
                <a:ea typeface="Arial"/>
                <a:cs typeface="Arial"/>
                <a:sym typeface="Arial"/>
              </a:defRPr>
            </a:lvl8pPr>
            <a:lvl9pPr indent="-381000" lvl="8" marL="4114800" algn="ctr">
              <a:lnSpc>
                <a:spcPct val="115000"/>
              </a:lnSpc>
              <a:spcBef>
                <a:spcPts val="0"/>
              </a:spcBef>
              <a:spcAft>
                <a:spcPts val="0"/>
              </a:spcAft>
              <a:buClr>
                <a:schemeClr val="dk1"/>
              </a:buClr>
              <a:buSzPts val="2400"/>
              <a:buFont typeface="Arial"/>
              <a:buChar char="■"/>
              <a:defRPr>
                <a:solidFill>
                  <a:schemeClr val="dk1"/>
                </a:solidFill>
                <a:latin typeface="Arial"/>
                <a:ea typeface="Arial"/>
                <a:cs typeface="Arial"/>
                <a:sym typeface="Arial"/>
              </a:defRPr>
            </a:lvl9pPr>
          </a:lstStyle>
          <a:p/>
        </p:txBody>
      </p:sp>
      <p:sp>
        <p:nvSpPr>
          <p:cNvPr id="27" name="Google Shape;27;p21"/>
          <p:cNvSpPr txBox="1"/>
          <p:nvPr>
            <p:ph idx="6" type="body"/>
          </p:nvPr>
        </p:nvSpPr>
        <p:spPr>
          <a:xfrm>
            <a:off x="1379425" y="7626096"/>
            <a:ext cx="4197000" cy="896100"/>
          </a:xfrm>
          <a:prstGeom prst="rect">
            <a:avLst/>
          </a:prstGeom>
          <a:noFill/>
          <a:ln>
            <a:noFill/>
          </a:ln>
        </p:spPr>
        <p:txBody>
          <a:bodyPr anchorCtr="0" anchor="t" bIns="0" lIns="0" spcFirstLastPara="1" rIns="0" wrap="square" tIns="0">
            <a:noAutofit/>
          </a:bodyPr>
          <a:lstStyle>
            <a:lvl1pPr indent="-457200" lvl="0" marL="457200" algn="ctr">
              <a:lnSpc>
                <a:spcPct val="115000"/>
              </a:lnSpc>
              <a:spcBef>
                <a:spcPts val="0"/>
              </a:spcBef>
              <a:spcAft>
                <a:spcPts val="0"/>
              </a:spcAft>
              <a:buClr>
                <a:schemeClr val="dk1"/>
              </a:buClr>
              <a:buSzPts val="3600"/>
              <a:buFont typeface="Arial"/>
              <a:buChar char="●"/>
              <a:defRPr>
                <a:solidFill>
                  <a:schemeClr val="dk1"/>
                </a:solidFill>
                <a:latin typeface="Arial"/>
                <a:ea typeface="Arial"/>
                <a:cs typeface="Arial"/>
                <a:sym typeface="Arial"/>
              </a:defRPr>
            </a:lvl1pPr>
            <a:lvl2pPr indent="-419100" lvl="1" marL="914400" algn="ctr">
              <a:lnSpc>
                <a:spcPct val="115000"/>
              </a:lnSpc>
              <a:spcBef>
                <a:spcPts val="0"/>
              </a:spcBef>
              <a:spcAft>
                <a:spcPts val="0"/>
              </a:spcAft>
              <a:buClr>
                <a:schemeClr val="dk1"/>
              </a:buClr>
              <a:buSzPts val="3000"/>
              <a:buFont typeface="Arial"/>
              <a:buChar char="○"/>
              <a:defRPr>
                <a:solidFill>
                  <a:schemeClr val="dk1"/>
                </a:solidFill>
                <a:latin typeface="Arial"/>
                <a:ea typeface="Arial"/>
                <a:cs typeface="Arial"/>
                <a:sym typeface="Arial"/>
              </a:defRPr>
            </a:lvl2pPr>
            <a:lvl3pPr indent="-393700" lvl="2" marL="1371600" algn="ctr">
              <a:lnSpc>
                <a:spcPct val="115000"/>
              </a:lnSpc>
              <a:spcBef>
                <a:spcPts val="0"/>
              </a:spcBef>
              <a:spcAft>
                <a:spcPts val="0"/>
              </a:spcAft>
              <a:buClr>
                <a:schemeClr val="dk1"/>
              </a:buClr>
              <a:buSzPts val="2600"/>
              <a:buFont typeface="Arial"/>
              <a:buChar char="■"/>
              <a:defRPr>
                <a:solidFill>
                  <a:schemeClr val="dk1"/>
                </a:solidFill>
                <a:latin typeface="Arial"/>
                <a:ea typeface="Arial"/>
                <a:cs typeface="Arial"/>
                <a:sym typeface="Arial"/>
              </a:defRPr>
            </a:lvl3pPr>
            <a:lvl4pPr indent="-381000" lvl="3" marL="1828800" algn="ctr">
              <a:lnSpc>
                <a:spcPct val="115000"/>
              </a:lnSpc>
              <a:spcBef>
                <a:spcPts val="0"/>
              </a:spcBef>
              <a:spcAft>
                <a:spcPts val="0"/>
              </a:spcAft>
              <a:buClr>
                <a:schemeClr val="dk1"/>
              </a:buClr>
              <a:buSzPts val="2400"/>
              <a:buFont typeface="Arial"/>
              <a:buChar char="●"/>
              <a:defRPr>
                <a:solidFill>
                  <a:schemeClr val="dk1"/>
                </a:solidFill>
                <a:latin typeface="Arial"/>
                <a:ea typeface="Arial"/>
                <a:cs typeface="Arial"/>
                <a:sym typeface="Arial"/>
              </a:defRPr>
            </a:lvl4pPr>
            <a:lvl5pPr indent="-368300" lvl="4" marL="2286000" algn="ctr">
              <a:lnSpc>
                <a:spcPct val="115000"/>
              </a:lnSpc>
              <a:spcBef>
                <a:spcPts val="0"/>
              </a:spcBef>
              <a:spcAft>
                <a:spcPts val="0"/>
              </a:spcAft>
              <a:buClr>
                <a:schemeClr val="dk1"/>
              </a:buClr>
              <a:buSzPts val="2200"/>
              <a:buFont typeface="Arial"/>
              <a:buChar char="○"/>
              <a:defRPr>
                <a:solidFill>
                  <a:schemeClr val="dk1"/>
                </a:solidFill>
                <a:latin typeface="Arial"/>
                <a:ea typeface="Arial"/>
                <a:cs typeface="Arial"/>
                <a:sym typeface="Arial"/>
              </a:defRPr>
            </a:lvl5pPr>
            <a:lvl6pPr indent="-355600" lvl="5" marL="2743200" algn="ctr">
              <a:lnSpc>
                <a:spcPct val="115000"/>
              </a:lnSpc>
              <a:spcBef>
                <a:spcPts val="0"/>
              </a:spcBef>
              <a:spcAft>
                <a:spcPts val="0"/>
              </a:spcAft>
              <a:buClr>
                <a:schemeClr val="dk1"/>
              </a:buClr>
              <a:buSzPts val="2000"/>
              <a:buFont typeface="Arial"/>
              <a:buChar char="■"/>
              <a:defRPr>
                <a:solidFill>
                  <a:schemeClr val="dk1"/>
                </a:solidFill>
                <a:latin typeface="Arial"/>
                <a:ea typeface="Arial"/>
                <a:cs typeface="Arial"/>
                <a:sym typeface="Arial"/>
              </a:defRPr>
            </a:lvl6pPr>
            <a:lvl7pPr indent="-381000" lvl="6" marL="3200400" algn="ctr">
              <a:lnSpc>
                <a:spcPct val="115000"/>
              </a:lnSpc>
              <a:spcBef>
                <a:spcPts val="0"/>
              </a:spcBef>
              <a:spcAft>
                <a:spcPts val="0"/>
              </a:spcAft>
              <a:buClr>
                <a:schemeClr val="dk1"/>
              </a:buClr>
              <a:buSzPts val="2400"/>
              <a:buFont typeface="Arial"/>
              <a:buChar char="●"/>
              <a:defRPr>
                <a:solidFill>
                  <a:schemeClr val="dk1"/>
                </a:solidFill>
                <a:latin typeface="Arial"/>
                <a:ea typeface="Arial"/>
                <a:cs typeface="Arial"/>
                <a:sym typeface="Arial"/>
              </a:defRPr>
            </a:lvl7pPr>
            <a:lvl8pPr indent="-368300" lvl="7" marL="3657600" algn="ctr">
              <a:lnSpc>
                <a:spcPct val="115000"/>
              </a:lnSpc>
              <a:spcBef>
                <a:spcPts val="0"/>
              </a:spcBef>
              <a:spcAft>
                <a:spcPts val="0"/>
              </a:spcAft>
              <a:buClr>
                <a:schemeClr val="dk1"/>
              </a:buClr>
              <a:buSzPts val="2200"/>
              <a:buFont typeface="Arial"/>
              <a:buChar char="○"/>
              <a:defRPr>
                <a:solidFill>
                  <a:schemeClr val="dk1"/>
                </a:solidFill>
                <a:latin typeface="Arial"/>
                <a:ea typeface="Arial"/>
                <a:cs typeface="Arial"/>
                <a:sym typeface="Arial"/>
              </a:defRPr>
            </a:lvl8pPr>
            <a:lvl9pPr indent="-381000" lvl="8" marL="4114800" algn="ctr">
              <a:lnSpc>
                <a:spcPct val="115000"/>
              </a:lnSpc>
              <a:spcBef>
                <a:spcPts val="0"/>
              </a:spcBef>
              <a:spcAft>
                <a:spcPts val="0"/>
              </a:spcAft>
              <a:buClr>
                <a:schemeClr val="dk1"/>
              </a:buClr>
              <a:buSzPts val="2400"/>
              <a:buFont typeface="Arial"/>
              <a:buChar char="■"/>
              <a:defRPr>
                <a:solidFill>
                  <a:schemeClr val="dk1"/>
                </a:solidFill>
                <a:latin typeface="Arial"/>
                <a:ea typeface="Arial"/>
                <a:cs typeface="Arial"/>
                <a:sym typeface="Arial"/>
              </a:defRPr>
            </a:lvl9pPr>
          </a:lstStyle>
          <a:p/>
        </p:txBody>
      </p:sp>
      <p:sp>
        <p:nvSpPr>
          <p:cNvPr id="28" name="Google Shape;28;p21"/>
          <p:cNvSpPr txBox="1"/>
          <p:nvPr>
            <p:ph idx="7" type="body"/>
          </p:nvPr>
        </p:nvSpPr>
        <p:spPr>
          <a:xfrm>
            <a:off x="12711575" y="7626096"/>
            <a:ext cx="4197000" cy="896100"/>
          </a:xfrm>
          <a:prstGeom prst="rect">
            <a:avLst/>
          </a:prstGeom>
          <a:noFill/>
          <a:ln>
            <a:noFill/>
          </a:ln>
        </p:spPr>
        <p:txBody>
          <a:bodyPr anchorCtr="0" anchor="t" bIns="0" lIns="0" spcFirstLastPara="1" rIns="0" wrap="square" tIns="0">
            <a:noAutofit/>
          </a:bodyPr>
          <a:lstStyle>
            <a:lvl1pPr indent="-457200" lvl="0" marL="457200" algn="ctr">
              <a:lnSpc>
                <a:spcPct val="115000"/>
              </a:lnSpc>
              <a:spcBef>
                <a:spcPts val="0"/>
              </a:spcBef>
              <a:spcAft>
                <a:spcPts val="0"/>
              </a:spcAft>
              <a:buClr>
                <a:schemeClr val="dk1"/>
              </a:buClr>
              <a:buSzPts val="3600"/>
              <a:buFont typeface="Arial"/>
              <a:buChar char="●"/>
              <a:defRPr>
                <a:solidFill>
                  <a:schemeClr val="dk1"/>
                </a:solidFill>
                <a:latin typeface="Arial"/>
                <a:ea typeface="Arial"/>
                <a:cs typeface="Arial"/>
                <a:sym typeface="Arial"/>
              </a:defRPr>
            </a:lvl1pPr>
            <a:lvl2pPr indent="-419100" lvl="1" marL="914400" algn="ctr">
              <a:lnSpc>
                <a:spcPct val="115000"/>
              </a:lnSpc>
              <a:spcBef>
                <a:spcPts val="0"/>
              </a:spcBef>
              <a:spcAft>
                <a:spcPts val="0"/>
              </a:spcAft>
              <a:buClr>
                <a:schemeClr val="dk1"/>
              </a:buClr>
              <a:buSzPts val="3000"/>
              <a:buFont typeface="Arial"/>
              <a:buChar char="○"/>
              <a:defRPr>
                <a:solidFill>
                  <a:schemeClr val="dk1"/>
                </a:solidFill>
                <a:latin typeface="Arial"/>
                <a:ea typeface="Arial"/>
                <a:cs typeface="Arial"/>
                <a:sym typeface="Arial"/>
              </a:defRPr>
            </a:lvl2pPr>
            <a:lvl3pPr indent="-393700" lvl="2" marL="1371600" algn="ctr">
              <a:lnSpc>
                <a:spcPct val="115000"/>
              </a:lnSpc>
              <a:spcBef>
                <a:spcPts val="0"/>
              </a:spcBef>
              <a:spcAft>
                <a:spcPts val="0"/>
              </a:spcAft>
              <a:buClr>
                <a:schemeClr val="dk1"/>
              </a:buClr>
              <a:buSzPts val="2600"/>
              <a:buFont typeface="Arial"/>
              <a:buChar char="■"/>
              <a:defRPr>
                <a:solidFill>
                  <a:schemeClr val="dk1"/>
                </a:solidFill>
                <a:latin typeface="Arial"/>
                <a:ea typeface="Arial"/>
                <a:cs typeface="Arial"/>
                <a:sym typeface="Arial"/>
              </a:defRPr>
            </a:lvl3pPr>
            <a:lvl4pPr indent="-381000" lvl="3" marL="1828800" algn="ctr">
              <a:lnSpc>
                <a:spcPct val="115000"/>
              </a:lnSpc>
              <a:spcBef>
                <a:spcPts val="0"/>
              </a:spcBef>
              <a:spcAft>
                <a:spcPts val="0"/>
              </a:spcAft>
              <a:buClr>
                <a:schemeClr val="dk1"/>
              </a:buClr>
              <a:buSzPts val="2400"/>
              <a:buFont typeface="Arial"/>
              <a:buChar char="●"/>
              <a:defRPr>
                <a:solidFill>
                  <a:schemeClr val="dk1"/>
                </a:solidFill>
                <a:latin typeface="Arial"/>
                <a:ea typeface="Arial"/>
                <a:cs typeface="Arial"/>
                <a:sym typeface="Arial"/>
              </a:defRPr>
            </a:lvl4pPr>
            <a:lvl5pPr indent="-368300" lvl="4" marL="2286000" algn="ctr">
              <a:lnSpc>
                <a:spcPct val="115000"/>
              </a:lnSpc>
              <a:spcBef>
                <a:spcPts val="0"/>
              </a:spcBef>
              <a:spcAft>
                <a:spcPts val="0"/>
              </a:spcAft>
              <a:buClr>
                <a:schemeClr val="dk1"/>
              </a:buClr>
              <a:buSzPts val="2200"/>
              <a:buFont typeface="Arial"/>
              <a:buChar char="○"/>
              <a:defRPr>
                <a:solidFill>
                  <a:schemeClr val="dk1"/>
                </a:solidFill>
                <a:latin typeface="Arial"/>
                <a:ea typeface="Arial"/>
                <a:cs typeface="Arial"/>
                <a:sym typeface="Arial"/>
              </a:defRPr>
            </a:lvl5pPr>
            <a:lvl6pPr indent="-355600" lvl="5" marL="2743200" algn="ctr">
              <a:lnSpc>
                <a:spcPct val="115000"/>
              </a:lnSpc>
              <a:spcBef>
                <a:spcPts val="0"/>
              </a:spcBef>
              <a:spcAft>
                <a:spcPts val="0"/>
              </a:spcAft>
              <a:buClr>
                <a:schemeClr val="dk1"/>
              </a:buClr>
              <a:buSzPts val="2000"/>
              <a:buFont typeface="Arial"/>
              <a:buChar char="■"/>
              <a:defRPr>
                <a:solidFill>
                  <a:schemeClr val="dk1"/>
                </a:solidFill>
                <a:latin typeface="Arial"/>
                <a:ea typeface="Arial"/>
                <a:cs typeface="Arial"/>
                <a:sym typeface="Arial"/>
              </a:defRPr>
            </a:lvl6pPr>
            <a:lvl7pPr indent="-381000" lvl="6" marL="3200400" algn="ctr">
              <a:lnSpc>
                <a:spcPct val="115000"/>
              </a:lnSpc>
              <a:spcBef>
                <a:spcPts val="0"/>
              </a:spcBef>
              <a:spcAft>
                <a:spcPts val="0"/>
              </a:spcAft>
              <a:buClr>
                <a:schemeClr val="dk1"/>
              </a:buClr>
              <a:buSzPts val="2400"/>
              <a:buFont typeface="Arial"/>
              <a:buChar char="●"/>
              <a:defRPr>
                <a:solidFill>
                  <a:schemeClr val="dk1"/>
                </a:solidFill>
                <a:latin typeface="Arial"/>
                <a:ea typeface="Arial"/>
                <a:cs typeface="Arial"/>
                <a:sym typeface="Arial"/>
              </a:defRPr>
            </a:lvl7pPr>
            <a:lvl8pPr indent="-368300" lvl="7" marL="3657600" algn="ctr">
              <a:lnSpc>
                <a:spcPct val="115000"/>
              </a:lnSpc>
              <a:spcBef>
                <a:spcPts val="0"/>
              </a:spcBef>
              <a:spcAft>
                <a:spcPts val="0"/>
              </a:spcAft>
              <a:buClr>
                <a:schemeClr val="dk1"/>
              </a:buClr>
              <a:buSzPts val="2200"/>
              <a:buFont typeface="Arial"/>
              <a:buChar char="○"/>
              <a:defRPr>
                <a:solidFill>
                  <a:schemeClr val="dk1"/>
                </a:solidFill>
                <a:latin typeface="Arial"/>
                <a:ea typeface="Arial"/>
                <a:cs typeface="Arial"/>
                <a:sym typeface="Arial"/>
              </a:defRPr>
            </a:lvl8pPr>
            <a:lvl9pPr indent="-381000" lvl="8" marL="4114800" algn="ctr">
              <a:lnSpc>
                <a:spcPct val="115000"/>
              </a:lnSpc>
              <a:spcBef>
                <a:spcPts val="0"/>
              </a:spcBef>
              <a:spcAft>
                <a:spcPts val="0"/>
              </a:spcAft>
              <a:buClr>
                <a:schemeClr val="dk1"/>
              </a:buClr>
              <a:buSzPts val="2400"/>
              <a:buFont typeface="Arial"/>
              <a:buChar char="■"/>
              <a:defRPr>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Basic">
  <p:cSld name="TITLE_1_1_1_1_1_1">
    <p:bg>
      <p:bgPr>
        <a:solidFill>
          <a:srgbClr val="F1F3FB"/>
        </a:solidFill>
      </p:bgPr>
    </p:bg>
    <p:spTree>
      <p:nvGrpSpPr>
        <p:cNvPr id="29" name="Shape 29"/>
        <p:cNvGrpSpPr/>
        <p:nvPr/>
      </p:nvGrpSpPr>
      <p:grpSpPr>
        <a:xfrm>
          <a:off x="0" y="0"/>
          <a:ext cx="0" cy="0"/>
          <a:chOff x="0" y="0"/>
          <a:chExt cx="0" cy="0"/>
        </a:xfrm>
      </p:grpSpPr>
      <p:sp>
        <p:nvSpPr>
          <p:cNvPr id="30" name="Google Shape;30;p22"/>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5400"/>
              <a:buNone/>
              <a:defRPr sz="54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31" name="Google Shape;31;p22"/>
          <p:cNvSpPr txBox="1"/>
          <p:nvPr>
            <p:ph idx="1"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None/>
              <a:defRPr>
                <a:solidFill>
                  <a:schemeClr val="dk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26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200"/>
              <a:buNone/>
              <a:defRPr/>
            </a:lvl5pPr>
            <a:lvl6pPr lvl="5" algn="l">
              <a:lnSpc>
                <a:spcPct val="115000"/>
              </a:lnSpc>
              <a:spcBef>
                <a:spcPts val="0"/>
              </a:spcBef>
              <a:spcAft>
                <a:spcPts val="0"/>
              </a:spcAft>
              <a:buSzPts val="20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200"/>
              <a:buNone/>
              <a:defRPr/>
            </a:lvl8pPr>
            <a:lvl9pPr lvl="8" algn="l">
              <a:lnSpc>
                <a:spcPct val="115000"/>
              </a:lnSpc>
              <a:spcBef>
                <a:spcPts val="0"/>
              </a:spcBef>
              <a:spcAft>
                <a:spcPts val="0"/>
              </a:spcAft>
              <a:buSzPts val="2400"/>
              <a:buNone/>
              <a:defRPr/>
            </a:lvl9pPr>
          </a:lstStyle>
          <a:p/>
        </p:txBody>
      </p:sp>
      <p:sp>
        <p:nvSpPr>
          <p:cNvPr id="32" name="Google Shape;32;p22"/>
          <p:cNvSpPr txBox="1"/>
          <p:nvPr>
            <p:ph idx="2" type="body"/>
          </p:nvPr>
        </p:nvSpPr>
        <p:spPr>
          <a:xfrm>
            <a:off x="868680" y="2679192"/>
            <a:ext cx="16559700" cy="65838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33" name="Google Shape;33;p22"/>
          <p:cNvSpPr txBox="1"/>
          <p:nvPr>
            <p:ph idx="3" type="body"/>
          </p:nvPr>
        </p:nvSpPr>
        <p:spPr>
          <a:xfrm>
            <a:off x="868675" y="9739368"/>
            <a:ext cx="16559700" cy="248100"/>
          </a:xfrm>
          <a:prstGeom prst="rect">
            <a:avLst/>
          </a:prstGeom>
          <a:noFill/>
          <a:ln>
            <a:noFill/>
          </a:ln>
        </p:spPr>
        <p:txBody>
          <a:bodyPr anchorCtr="0" anchor="b"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pic>
        <p:nvPicPr>
          <p:cNvPr id="34" name="Google Shape;34;p22" title="tableau_transparent2.png"/>
          <p:cNvPicPr preferRelativeResize="0"/>
          <p:nvPr/>
        </p:nvPicPr>
        <p:blipFill>
          <a:blip r:embed="rId2">
            <a:alphaModFix/>
          </a:blip>
          <a:stretch>
            <a:fillRect/>
          </a:stretch>
        </p:blipFill>
        <p:spPr>
          <a:xfrm>
            <a:off x="16278501" y="420575"/>
            <a:ext cx="1290810" cy="1274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Card - Three up">
  <p:cSld name="TITLE_1_1_1_1_1_1_1_1_1_1_1_1_1_1_1_1_1_1_1_1_1_1">
    <p:bg>
      <p:bgPr>
        <a:solidFill>
          <a:schemeClr val="accent5"/>
        </a:solidFill>
      </p:bgPr>
    </p:bg>
    <p:spTree>
      <p:nvGrpSpPr>
        <p:cNvPr id="35" name="Shape 35"/>
        <p:cNvGrpSpPr/>
        <p:nvPr/>
      </p:nvGrpSpPr>
      <p:grpSpPr>
        <a:xfrm>
          <a:off x="0" y="0"/>
          <a:ext cx="0" cy="0"/>
          <a:chOff x="0" y="0"/>
          <a:chExt cx="0" cy="0"/>
        </a:xfrm>
      </p:grpSpPr>
      <p:pic>
        <p:nvPicPr>
          <p:cNvPr id="36" name="Google Shape;36;p23"/>
          <p:cNvPicPr preferRelativeResize="0"/>
          <p:nvPr/>
        </p:nvPicPr>
        <p:blipFill rotWithShape="1">
          <a:blip r:embed="rId2">
            <a:alphaModFix/>
          </a:blip>
          <a:srcRect b="0" l="0" r="0" t="0"/>
          <a:stretch/>
        </p:blipFill>
        <p:spPr>
          <a:xfrm>
            <a:off x="-12" y="0"/>
            <a:ext cx="18288000" cy="10287009"/>
          </a:xfrm>
          <a:prstGeom prst="rect">
            <a:avLst/>
          </a:prstGeom>
          <a:noFill/>
          <a:ln>
            <a:noFill/>
          </a:ln>
        </p:spPr>
      </p:pic>
      <p:pic>
        <p:nvPicPr>
          <p:cNvPr id="37" name="Google Shape;37;p2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38" name="Google Shape;38;p23"/>
          <p:cNvSpPr/>
          <p:nvPr/>
        </p:nvSpPr>
        <p:spPr>
          <a:xfrm>
            <a:off x="1239125" y="2916475"/>
            <a:ext cx="4850700" cy="6419700"/>
          </a:xfrm>
          <a:prstGeom prst="roundRect">
            <a:avLst>
              <a:gd fmla="val 5788"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 name="Google Shape;39;p23"/>
          <p:cNvSpPr/>
          <p:nvPr/>
        </p:nvSpPr>
        <p:spPr>
          <a:xfrm>
            <a:off x="880650" y="2564900"/>
            <a:ext cx="4850700" cy="6419700"/>
          </a:xfrm>
          <a:prstGeom prst="roundRect">
            <a:avLst>
              <a:gd fmla="val 4924"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0" name="Google Shape;40;p2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41" name="Google Shape;41;p2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42" name="Google Shape;42;p23"/>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43" name="Google Shape;43;p23"/>
          <p:cNvSpPr txBox="1"/>
          <p:nvPr>
            <p:ph idx="1"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None/>
              <a:defRPr>
                <a:solidFill>
                  <a:schemeClr val="lt1"/>
                </a:solidFill>
              </a:defRPr>
            </a:lvl1pPr>
            <a:lvl2pPr lvl="1" algn="l">
              <a:lnSpc>
                <a:spcPct val="115000"/>
              </a:lnSpc>
              <a:spcBef>
                <a:spcPts val="0"/>
              </a:spcBef>
              <a:spcAft>
                <a:spcPts val="0"/>
              </a:spcAft>
              <a:buClr>
                <a:schemeClr val="lt1"/>
              </a:buClr>
              <a:buSzPts val="3000"/>
              <a:buNone/>
              <a:defRPr>
                <a:solidFill>
                  <a:schemeClr val="lt1"/>
                </a:solidFill>
              </a:defRPr>
            </a:lvl2pPr>
            <a:lvl3pPr lvl="2" algn="l">
              <a:lnSpc>
                <a:spcPct val="115000"/>
              </a:lnSpc>
              <a:spcBef>
                <a:spcPts val="0"/>
              </a:spcBef>
              <a:spcAft>
                <a:spcPts val="0"/>
              </a:spcAft>
              <a:buClr>
                <a:schemeClr val="lt1"/>
              </a:buClr>
              <a:buSzPts val="2600"/>
              <a:buNone/>
              <a:defRPr>
                <a:solidFill>
                  <a:schemeClr val="lt1"/>
                </a:solidFill>
              </a:defRPr>
            </a:lvl3pPr>
            <a:lvl4pPr lvl="3" algn="l">
              <a:lnSpc>
                <a:spcPct val="115000"/>
              </a:lnSpc>
              <a:spcBef>
                <a:spcPts val="0"/>
              </a:spcBef>
              <a:spcAft>
                <a:spcPts val="0"/>
              </a:spcAft>
              <a:buClr>
                <a:schemeClr val="lt1"/>
              </a:buClr>
              <a:buSzPts val="2400"/>
              <a:buNone/>
              <a:defRPr>
                <a:solidFill>
                  <a:schemeClr val="lt1"/>
                </a:solidFill>
              </a:defRPr>
            </a:lvl4pPr>
            <a:lvl5pPr lvl="4" algn="l">
              <a:lnSpc>
                <a:spcPct val="115000"/>
              </a:lnSpc>
              <a:spcBef>
                <a:spcPts val="0"/>
              </a:spcBef>
              <a:spcAft>
                <a:spcPts val="0"/>
              </a:spcAft>
              <a:buClr>
                <a:schemeClr val="lt1"/>
              </a:buClr>
              <a:buSzPts val="2200"/>
              <a:buNone/>
              <a:defRPr>
                <a:solidFill>
                  <a:schemeClr val="lt1"/>
                </a:solidFill>
              </a:defRPr>
            </a:lvl5pPr>
            <a:lvl6pPr lvl="5" algn="l">
              <a:lnSpc>
                <a:spcPct val="115000"/>
              </a:lnSpc>
              <a:spcBef>
                <a:spcPts val="0"/>
              </a:spcBef>
              <a:spcAft>
                <a:spcPts val="0"/>
              </a:spcAft>
              <a:buClr>
                <a:schemeClr val="lt1"/>
              </a:buClr>
              <a:buSzPts val="2000"/>
              <a:buNone/>
              <a:defRPr>
                <a:solidFill>
                  <a:schemeClr val="lt1"/>
                </a:solidFill>
              </a:defRPr>
            </a:lvl6pPr>
            <a:lvl7pPr lvl="6" algn="l">
              <a:lnSpc>
                <a:spcPct val="115000"/>
              </a:lnSpc>
              <a:spcBef>
                <a:spcPts val="0"/>
              </a:spcBef>
              <a:spcAft>
                <a:spcPts val="0"/>
              </a:spcAft>
              <a:buClr>
                <a:schemeClr val="lt1"/>
              </a:buClr>
              <a:buSzPts val="2400"/>
              <a:buNone/>
              <a:defRPr>
                <a:solidFill>
                  <a:schemeClr val="lt1"/>
                </a:solidFill>
              </a:defRPr>
            </a:lvl7pPr>
            <a:lvl8pPr lvl="7" algn="l">
              <a:lnSpc>
                <a:spcPct val="115000"/>
              </a:lnSpc>
              <a:spcBef>
                <a:spcPts val="0"/>
              </a:spcBef>
              <a:spcAft>
                <a:spcPts val="0"/>
              </a:spcAft>
              <a:buClr>
                <a:schemeClr val="lt1"/>
              </a:buClr>
              <a:buSzPts val="2200"/>
              <a:buNone/>
              <a:defRPr>
                <a:solidFill>
                  <a:schemeClr val="lt1"/>
                </a:solidFill>
              </a:defRPr>
            </a:lvl8pPr>
            <a:lvl9pPr lvl="8" algn="l">
              <a:lnSpc>
                <a:spcPct val="115000"/>
              </a:lnSpc>
              <a:spcBef>
                <a:spcPts val="0"/>
              </a:spcBef>
              <a:spcAft>
                <a:spcPts val="0"/>
              </a:spcAft>
              <a:buClr>
                <a:schemeClr val="lt1"/>
              </a:buClr>
              <a:buSzPts val="2400"/>
              <a:buNone/>
              <a:defRPr>
                <a:solidFill>
                  <a:schemeClr val="lt1"/>
                </a:solidFill>
              </a:defRPr>
            </a:lvl9pPr>
          </a:lstStyle>
          <a:p/>
        </p:txBody>
      </p:sp>
      <p:pic>
        <p:nvPicPr>
          <p:cNvPr id="44" name="Google Shape;44;p2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45" name="Google Shape;45;p2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46" name="Google Shape;46;p23"/>
          <p:cNvSpPr/>
          <p:nvPr/>
        </p:nvSpPr>
        <p:spPr>
          <a:xfrm>
            <a:off x="12574950" y="2896350"/>
            <a:ext cx="4850700" cy="6419700"/>
          </a:xfrm>
          <a:prstGeom prst="roundRect">
            <a:avLst>
              <a:gd fmla="val 5788"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 name="Google Shape;47;p23"/>
          <p:cNvSpPr/>
          <p:nvPr/>
        </p:nvSpPr>
        <p:spPr>
          <a:xfrm>
            <a:off x="12216475" y="2544775"/>
            <a:ext cx="4850700" cy="6419700"/>
          </a:xfrm>
          <a:prstGeom prst="roundRect">
            <a:avLst>
              <a:gd fmla="val 4924"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8" name="Google Shape;48;p23"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49" name="Google Shape;49;p23"/>
          <p:cNvSpPr/>
          <p:nvPr/>
        </p:nvSpPr>
        <p:spPr>
          <a:xfrm>
            <a:off x="6902813" y="2916475"/>
            <a:ext cx="4850700" cy="6419700"/>
          </a:xfrm>
          <a:prstGeom prst="roundRect">
            <a:avLst>
              <a:gd fmla="val 5788"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 name="Google Shape;50;p23"/>
          <p:cNvSpPr/>
          <p:nvPr/>
        </p:nvSpPr>
        <p:spPr>
          <a:xfrm>
            <a:off x="6544338" y="2564900"/>
            <a:ext cx="4850700" cy="6419700"/>
          </a:xfrm>
          <a:prstGeom prst="roundRect">
            <a:avLst>
              <a:gd fmla="val 4924"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 name="Google Shape;51;p23"/>
          <p:cNvSpPr txBox="1"/>
          <p:nvPr>
            <p:ph idx="2" type="body"/>
          </p:nvPr>
        </p:nvSpPr>
        <p:spPr>
          <a:xfrm>
            <a:off x="1207008" y="2880360"/>
            <a:ext cx="4553700" cy="61044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52" name="Google Shape;52;p23"/>
          <p:cNvSpPr txBox="1"/>
          <p:nvPr>
            <p:ph idx="3" type="body"/>
          </p:nvPr>
        </p:nvSpPr>
        <p:spPr>
          <a:xfrm>
            <a:off x="6876288" y="2880360"/>
            <a:ext cx="4553700" cy="61044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53" name="Google Shape;53;p23"/>
          <p:cNvSpPr txBox="1"/>
          <p:nvPr>
            <p:ph idx="4" type="body"/>
          </p:nvPr>
        </p:nvSpPr>
        <p:spPr>
          <a:xfrm>
            <a:off x="12536424" y="2880360"/>
            <a:ext cx="4553700" cy="61044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54" name="Google Shape;54;p23"/>
          <p:cNvSpPr txBox="1"/>
          <p:nvPr>
            <p:ph idx="5" type="body"/>
          </p:nvPr>
        </p:nvSpPr>
        <p:spPr>
          <a:xfrm>
            <a:off x="868673" y="9739375"/>
            <a:ext cx="12828000" cy="248100"/>
          </a:xfrm>
          <a:prstGeom prst="rect">
            <a:avLst/>
          </a:prstGeom>
          <a:noFill/>
          <a:ln>
            <a:noFill/>
          </a:ln>
        </p:spPr>
        <p:txBody>
          <a:bodyPr anchorCtr="0" anchor="b" bIns="0" lIns="0" spcFirstLastPara="1" rIns="0" wrap="square" tIns="0">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30200" lvl="1" marL="914400" algn="l">
              <a:lnSpc>
                <a:spcPct val="115000"/>
              </a:lnSpc>
              <a:spcBef>
                <a:spcPts val="0"/>
              </a:spcBef>
              <a:spcAft>
                <a:spcPts val="0"/>
              </a:spcAft>
              <a:buClr>
                <a:schemeClr val="lt1"/>
              </a:buClr>
              <a:buSzPts val="1600"/>
              <a:buChar char="○"/>
              <a:defRPr sz="1600">
                <a:solidFill>
                  <a:schemeClr val="lt1"/>
                </a:solidFill>
              </a:defRPr>
            </a:lvl2pPr>
            <a:lvl3pPr indent="-330200" lvl="2" marL="1371600" algn="l">
              <a:lnSpc>
                <a:spcPct val="115000"/>
              </a:lnSpc>
              <a:spcBef>
                <a:spcPts val="0"/>
              </a:spcBef>
              <a:spcAft>
                <a:spcPts val="0"/>
              </a:spcAft>
              <a:buClr>
                <a:schemeClr val="lt1"/>
              </a:buClr>
              <a:buSzPts val="1600"/>
              <a:buChar char="■"/>
              <a:defRPr sz="1600">
                <a:solidFill>
                  <a:schemeClr val="lt1"/>
                </a:solidFill>
              </a:defRPr>
            </a:lvl3pPr>
            <a:lvl4pPr indent="-330200" lvl="3" marL="1828800" algn="l">
              <a:lnSpc>
                <a:spcPct val="115000"/>
              </a:lnSpc>
              <a:spcBef>
                <a:spcPts val="0"/>
              </a:spcBef>
              <a:spcAft>
                <a:spcPts val="0"/>
              </a:spcAft>
              <a:buClr>
                <a:schemeClr val="lt1"/>
              </a:buClr>
              <a:buSzPts val="1600"/>
              <a:buChar char="●"/>
              <a:defRPr sz="1600">
                <a:solidFill>
                  <a:schemeClr val="lt1"/>
                </a:solidFill>
              </a:defRPr>
            </a:lvl4pPr>
            <a:lvl5pPr indent="-330200" lvl="4" marL="2286000" algn="l">
              <a:lnSpc>
                <a:spcPct val="115000"/>
              </a:lnSpc>
              <a:spcBef>
                <a:spcPts val="0"/>
              </a:spcBef>
              <a:spcAft>
                <a:spcPts val="0"/>
              </a:spcAft>
              <a:buClr>
                <a:schemeClr val="lt1"/>
              </a:buClr>
              <a:buSzPts val="1600"/>
              <a:buChar char="○"/>
              <a:defRPr sz="1600">
                <a:solidFill>
                  <a:schemeClr val="lt1"/>
                </a:solidFill>
              </a:defRPr>
            </a:lvl5pPr>
            <a:lvl6pPr indent="-330200" lvl="5" marL="2743200" algn="l">
              <a:lnSpc>
                <a:spcPct val="115000"/>
              </a:lnSpc>
              <a:spcBef>
                <a:spcPts val="0"/>
              </a:spcBef>
              <a:spcAft>
                <a:spcPts val="0"/>
              </a:spcAft>
              <a:buClr>
                <a:schemeClr val="lt1"/>
              </a:buClr>
              <a:buSzPts val="1600"/>
              <a:buChar char="■"/>
              <a:defRPr sz="1600">
                <a:solidFill>
                  <a:schemeClr val="lt1"/>
                </a:solidFill>
              </a:defRPr>
            </a:lvl6pPr>
            <a:lvl7pPr indent="-330200" lvl="6" marL="3200400" algn="l">
              <a:lnSpc>
                <a:spcPct val="115000"/>
              </a:lnSpc>
              <a:spcBef>
                <a:spcPts val="0"/>
              </a:spcBef>
              <a:spcAft>
                <a:spcPts val="0"/>
              </a:spcAft>
              <a:buClr>
                <a:schemeClr val="lt1"/>
              </a:buClr>
              <a:buSzPts val="1600"/>
              <a:buChar char="●"/>
              <a:defRPr sz="1600">
                <a:solidFill>
                  <a:schemeClr val="lt1"/>
                </a:solidFill>
              </a:defRPr>
            </a:lvl7pPr>
            <a:lvl8pPr indent="-330200" lvl="7" marL="3657600" algn="l">
              <a:lnSpc>
                <a:spcPct val="115000"/>
              </a:lnSpc>
              <a:spcBef>
                <a:spcPts val="0"/>
              </a:spcBef>
              <a:spcAft>
                <a:spcPts val="0"/>
              </a:spcAft>
              <a:buClr>
                <a:schemeClr val="lt1"/>
              </a:buClr>
              <a:buSzPts val="1600"/>
              <a:buChar char="○"/>
              <a:defRPr sz="1600">
                <a:solidFill>
                  <a:schemeClr val="lt1"/>
                </a:solidFill>
              </a:defRPr>
            </a:lvl8pPr>
            <a:lvl9pPr indent="-330200" lvl="8" marL="4114800" algn="l">
              <a:lnSpc>
                <a:spcPct val="115000"/>
              </a:lnSpc>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Card - Landscape">
  <p:cSld name="TITLE_1_1_1_1_1_1_1_1_1_1_1_1_1_1_1_1_1_1_1">
    <p:bg>
      <p:bgPr>
        <a:solidFill>
          <a:schemeClr val="accent5"/>
        </a:solidFill>
      </p:bgPr>
    </p:bg>
    <p:spTree>
      <p:nvGrpSpPr>
        <p:cNvPr id="55" name="Shape 55"/>
        <p:cNvGrpSpPr/>
        <p:nvPr/>
      </p:nvGrpSpPr>
      <p:grpSpPr>
        <a:xfrm>
          <a:off x="0" y="0"/>
          <a:ext cx="0" cy="0"/>
          <a:chOff x="0" y="0"/>
          <a:chExt cx="0" cy="0"/>
        </a:xfrm>
      </p:grpSpPr>
      <p:pic>
        <p:nvPicPr>
          <p:cNvPr id="56" name="Google Shape;56;p24"/>
          <p:cNvPicPr preferRelativeResize="0"/>
          <p:nvPr/>
        </p:nvPicPr>
        <p:blipFill rotWithShape="1">
          <a:blip r:embed="rId2">
            <a:alphaModFix/>
          </a:blip>
          <a:srcRect b="0" l="0" r="0" t="0"/>
          <a:stretch/>
        </p:blipFill>
        <p:spPr>
          <a:xfrm>
            <a:off x="-12" y="0"/>
            <a:ext cx="18288000" cy="10287009"/>
          </a:xfrm>
          <a:prstGeom prst="rect">
            <a:avLst/>
          </a:prstGeom>
          <a:noFill/>
          <a:ln>
            <a:noFill/>
          </a:ln>
        </p:spPr>
      </p:pic>
      <p:sp>
        <p:nvSpPr>
          <p:cNvPr id="57" name="Google Shape;57;p24"/>
          <p:cNvSpPr/>
          <p:nvPr/>
        </p:nvSpPr>
        <p:spPr>
          <a:xfrm>
            <a:off x="1239125" y="1211100"/>
            <a:ext cx="11908500" cy="7929300"/>
          </a:xfrm>
          <a:prstGeom prst="roundRect">
            <a:avLst>
              <a:gd fmla="val 5788" name="adj"/>
            </a:avLst>
          </a:prstGeom>
          <a:solidFill>
            <a:srgbClr val="3A49DA"/>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 name="Google Shape;58;p24"/>
          <p:cNvSpPr/>
          <p:nvPr/>
        </p:nvSpPr>
        <p:spPr>
          <a:xfrm>
            <a:off x="880650" y="859525"/>
            <a:ext cx="11908500" cy="7929300"/>
          </a:xfrm>
          <a:prstGeom prst="roundRect">
            <a:avLst>
              <a:gd fmla="val 4924" name="adj"/>
            </a:avLst>
          </a:prstGeom>
          <a:solidFill>
            <a:srgbClr val="F1F3FB"/>
          </a:solidFill>
          <a:ln cap="rnd" cmpd="sng" w="50800">
            <a:solidFill>
              <a:srgbClr val="260F8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9" name="Google Shape;59;p24"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60" name="Google Shape;60;p24"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pic>
        <p:nvPicPr>
          <p:cNvPr id="61" name="Google Shape;61;p24" title="Salesforce logo"/>
          <p:cNvPicPr preferRelativeResize="0"/>
          <p:nvPr/>
        </p:nvPicPr>
        <p:blipFill rotWithShape="1">
          <a:blip r:embed="rId3">
            <a:alphaModFix/>
          </a:blip>
          <a:srcRect b="0" l="0" r="0" t="0"/>
          <a:stretch/>
        </p:blipFill>
        <p:spPr>
          <a:xfrm>
            <a:off x="16549999" y="848190"/>
            <a:ext cx="953601" cy="667642"/>
          </a:xfrm>
          <a:prstGeom prst="rect">
            <a:avLst/>
          </a:prstGeom>
          <a:noFill/>
          <a:ln>
            <a:noFill/>
          </a:ln>
        </p:spPr>
      </p:pic>
      <p:sp>
        <p:nvSpPr>
          <p:cNvPr id="62" name="Google Shape;62;p24"/>
          <p:cNvSpPr txBox="1"/>
          <p:nvPr>
            <p:ph type="title"/>
          </p:nvPr>
        </p:nvSpPr>
        <p:spPr>
          <a:xfrm>
            <a:off x="1521502" y="4197206"/>
            <a:ext cx="108609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5400"/>
              <a:buNone/>
              <a:defRPr sz="54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63" name="Google Shape;63;p24"/>
          <p:cNvSpPr txBox="1"/>
          <p:nvPr>
            <p:ph idx="1" type="subTitle"/>
          </p:nvPr>
        </p:nvSpPr>
        <p:spPr>
          <a:xfrm>
            <a:off x="1521502" y="5102457"/>
            <a:ext cx="108609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None/>
              <a:defRPr>
                <a:solidFill>
                  <a:schemeClr val="dk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26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200"/>
              <a:buNone/>
              <a:defRPr/>
            </a:lvl5pPr>
            <a:lvl6pPr lvl="5" algn="l">
              <a:lnSpc>
                <a:spcPct val="115000"/>
              </a:lnSpc>
              <a:spcBef>
                <a:spcPts val="0"/>
              </a:spcBef>
              <a:spcAft>
                <a:spcPts val="0"/>
              </a:spcAft>
              <a:buSzPts val="20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200"/>
              <a:buNone/>
              <a:defRPr/>
            </a:lvl8pPr>
            <a:lvl9pPr lvl="8" algn="l">
              <a:lnSpc>
                <a:spcPct val="115000"/>
              </a:lnSpc>
              <a:spcBef>
                <a:spcPts val="0"/>
              </a:spcBef>
              <a:spcAft>
                <a:spcPts val="0"/>
              </a:spcAft>
              <a:buSzPts val="2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lank" type="title">
  <p:cSld name="TITLE">
    <p:spTree>
      <p:nvGrpSpPr>
        <p:cNvPr id="64" name="Shape 64"/>
        <p:cNvGrpSpPr/>
        <p:nvPr/>
      </p:nvGrpSpPr>
      <p:grpSpPr>
        <a:xfrm>
          <a:off x="0" y="0"/>
          <a:ext cx="0" cy="0"/>
          <a:chOff x="0" y="0"/>
          <a:chExt cx="0" cy="0"/>
        </a:xfrm>
      </p:grpSpPr>
      <p:sp>
        <p:nvSpPr>
          <p:cNvPr id="65" name="Google Shape;65;p27"/>
          <p:cNvSpPr txBox="1"/>
          <p:nvPr>
            <p:ph type="ctrTitle"/>
          </p:nvPr>
        </p:nvSpPr>
        <p:spPr>
          <a:xfrm>
            <a:off x="623417" y="1489150"/>
            <a:ext cx="17041200" cy="4105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p:txBody>
      </p:sp>
      <p:sp>
        <p:nvSpPr>
          <p:cNvPr id="66" name="Google Shape;66;p27"/>
          <p:cNvSpPr txBox="1"/>
          <p:nvPr>
            <p:ph idx="1" type="subTitle"/>
          </p:nvPr>
        </p:nvSpPr>
        <p:spPr>
          <a:xfrm>
            <a:off x="623400" y="5668250"/>
            <a:ext cx="17041200" cy="1585500"/>
          </a:xfrm>
          <a:prstGeom prst="rect">
            <a:avLst/>
          </a:prstGeom>
          <a:noFill/>
          <a:ln>
            <a:noFill/>
          </a:ln>
        </p:spPr>
        <p:txBody>
          <a:bodyPr anchorCtr="0" anchor="t" bIns="182850" lIns="182850" spcFirstLastPara="1" rIns="182850" wrap="square" tIns="182850">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Basic - two line">
  <p:cSld name="TITLE_1_1_1_1_1_1_1">
    <p:bg>
      <p:bgPr>
        <a:solidFill>
          <a:srgbClr val="F1F3FB"/>
        </a:solidFill>
      </p:bgPr>
    </p:bg>
    <p:spTree>
      <p:nvGrpSpPr>
        <p:cNvPr id="67" name="Shape 67"/>
        <p:cNvGrpSpPr/>
        <p:nvPr/>
      </p:nvGrpSpPr>
      <p:grpSpPr>
        <a:xfrm>
          <a:off x="0" y="0"/>
          <a:ext cx="0" cy="0"/>
          <a:chOff x="0" y="0"/>
          <a:chExt cx="0" cy="0"/>
        </a:xfrm>
      </p:grpSpPr>
      <p:sp>
        <p:nvSpPr>
          <p:cNvPr id="68" name="Google Shape;68;p28"/>
          <p:cNvSpPr txBox="1"/>
          <p:nvPr>
            <p:ph idx="1" type="subTitle"/>
          </p:nvPr>
        </p:nvSpPr>
        <p:spPr>
          <a:xfrm>
            <a:off x="868680" y="2514600"/>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None/>
              <a:defRPr>
                <a:solidFill>
                  <a:schemeClr val="dk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26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200"/>
              <a:buNone/>
              <a:defRPr/>
            </a:lvl5pPr>
            <a:lvl6pPr lvl="5" algn="l">
              <a:lnSpc>
                <a:spcPct val="115000"/>
              </a:lnSpc>
              <a:spcBef>
                <a:spcPts val="0"/>
              </a:spcBef>
              <a:spcAft>
                <a:spcPts val="0"/>
              </a:spcAft>
              <a:buSzPts val="20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200"/>
              <a:buNone/>
              <a:defRPr/>
            </a:lvl8pPr>
            <a:lvl9pPr lvl="8" algn="l">
              <a:lnSpc>
                <a:spcPct val="115000"/>
              </a:lnSpc>
              <a:spcBef>
                <a:spcPts val="0"/>
              </a:spcBef>
              <a:spcAft>
                <a:spcPts val="0"/>
              </a:spcAft>
              <a:buSzPts val="2400"/>
              <a:buNone/>
              <a:defRPr/>
            </a:lvl9pPr>
          </a:lstStyle>
          <a:p/>
        </p:txBody>
      </p:sp>
      <p:pic>
        <p:nvPicPr>
          <p:cNvPr id="69" name="Google Shape;69;p28" title="Salesforce logo"/>
          <p:cNvPicPr preferRelativeResize="0"/>
          <p:nvPr/>
        </p:nvPicPr>
        <p:blipFill rotWithShape="1">
          <a:blip r:embed="rId2">
            <a:alphaModFix/>
          </a:blip>
          <a:srcRect b="0" l="0" r="0" t="0"/>
          <a:stretch/>
        </p:blipFill>
        <p:spPr>
          <a:xfrm>
            <a:off x="16549999" y="848190"/>
            <a:ext cx="953601" cy="667642"/>
          </a:xfrm>
          <a:prstGeom prst="rect">
            <a:avLst/>
          </a:prstGeom>
          <a:noFill/>
          <a:ln>
            <a:noFill/>
          </a:ln>
        </p:spPr>
      </p:pic>
      <p:sp>
        <p:nvSpPr>
          <p:cNvPr id="70" name="Google Shape;70;p28"/>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5400"/>
              <a:buNone/>
              <a:defRPr sz="54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71" name="Google Shape;71;p28"/>
          <p:cNvSpPr txBox="1"/>
          <p:nvPr>
            <p:ph idx="2" type="body"/>
          </p:nvPr>
        </p:nvSpPr>
        <p:spPr>
          <a:xfrm>
            <a:off x="868675" y="9739368"/>
            <a:ext cx="16559700" cy="248100"/>
          </a:xfrm>
          <a:prstGeom prst="rect">
            <a:avLst/>
          </a:prstGeom>
          <a:noFill/>
          <a:ln>
            <a:noFill/>
          </a:ln>
        </p:spPr>
        <p:txBody>
          <a:bodyPr anchorCtr="0" anchor="b"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asic - Two column">
  <p:cSld name="TITLE_1_1_1_1_1_1_1_1">
    <p:bg>
      <p:bgPr>
        <a:solidFill>
          <a:srgbClr val="F1F3FB"/>
        </a:solidFill>
      </p:bgPr>
    </p:bg>
    <p:spTree>
      <p:nvGrpSpPr>
        <p:cNvPr id="72" name="Shape 72"/>
        <p:cNvGrpSpPr/>
        <p:nvPr/>
      </p:nvGrpSpPr>
      <p:grpSpPr>
        <a:xfrm>
          <a:off x="0" y="0"/>
          <a:ext cx="0" cy="0"/>
          <a:chOff x="0" y="0"/>
          <a:chExt cx="0" cy="0"/>
        </a:xfrm>
      </p:grpSpPr>
      <p:sp>
        <p:nvSpPr>
          <p:cNvPr id="73" name="Google Shape;73;p29"/>
          <p:cNvSpPr txBox="1"/>
          <p:nvPr>
            <p:ph idx="1" type="body"/>
          </p:nvPr>
        </p:nvSpPr>
        <p:spPr>
          <a:xfrm>
            <a:off x="9370378" y="2679200"/>
            <a:ext cx="8053500" cy="65838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74" name="Google Shape;74;p29"/>
          <p:cNvSpPr txBox="1"/>
          <p:nvPr>
            <p:ph idx="2" type="body"/>
          </p:nvPr>
        </p:nvSpPr>
        <p:spPr>
          <a:xfrm>
            <a:off x="868678" y="2679200"/>
            <a:ext cx="8053500" cy="65838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sz="3000"/>
            </a:lvl1pPr>
            <a:lvl2pPr indent="-393700" lvl="1" marL="914400" algn="l">
              <a:lnSpc>
                <a:spcPct val="115000"/>
              </a:lnSpc>
              <a:spcBef>
                <a:spcPts val="0"/>
              </a:spcBef>
              <a:spcAft>
                <a:spcPts val="0"/>
              </a:spcAft>
              <a:buSzPts val="2600"/>
              <a:buChar char="○"/>
              <a:defRPr sz="2600"/>
            </a:lvl2pPr>
            <a:lvl3pPr indent="-381000" lvl="2" marL="1371600" algn="l">
              <a:lnSpc>
                <a:spcPct val="115000"/>
              </a:lnSpc>
              <a:spcBef>
                <a:spcPts val="0"/>
              </a:spcBef>
              <a:spcAft>
                <a:spcPts val="0"/>
              </a:spcAft>
              <a:buSzPts val="2400"/>
              <a:buChar char="■"/>
              <a:defRPr sz="2400"/>
            </a:lvl3pPr>
            <a:lvl4pPr indent="-368300" lvl="3" marL="1828800" algn="l">
              <a:lnSpc>
                <a:spcPct val="115000"/>
              </a:lnSpc>
              <a:spcBef>
                <a:spcPts val="0"/>
              </a:spcBef>
              <a:spcAft>
                <a:spcPts val="0"/>
              </a:spcAft>
              <a:buSzPts val="2200"/>
              <a:buChar char="●"/>
              <a:defRPr sz="2200"/>
            </a:lvl4pPr>
            <a:lvl5pPr indent="-355600" lvl="4" marL="2286000" algn="l">
              <a:lnSpc>
                <a:spcPct val="115000"/>
              </a:lnSpc>
              <a:spcBef>
                <a:spcPts val="0"/>
              </a:spcBef>
              <a:spcAft>
                <a:spcPts val="0"/>
              </a:spcAft>
              <a:buSzPts val="2000"/>
              <a:buChar char="○"/>
              <a:defRPr sz="20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pic>
        <p:nvPicPr>
          <p:cNvPr id="75" name="Google Shape;75;p29" title="Salesforce logo"/>
          <p:cNvPicPr preferRelativeResize="0"/>
          <p:nvPr/>
        </p:nvPicPr>
        <p:blipFill rotWithShape="1">
          <a:blip r:embed="rId2">
            <a:alphaModFix/>
          </a:blip>
          <a:srcRect b="0" l="0" r="0" t="0"/>
          <a:stretch/>
        </p:blipFill>
        <p:spPr>
          <a:xfrm>
            <a:off x="16549999" y="848190"/>
            <a:ext cx="953601" cy="667642"/>
          </a:xfrm>
          <a:prstGeom prst="rect">
            <a:avLst/>
          </a:prstGeom>
          <a:noFill/>
          <a:ln>
            <a:noFill/>
          </a:ln>
        </p:spPr>
      </p:pic>
      <p:sp>
        <p:nvSpPr>
          <p:cNvPr id="76" name="Google Shape;76;p29"/>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5400"/>
              <a:buNone/>
              <a:defRPr sz="54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77" name="Google Shape;77;p29"/>
          <p:cNvSpPr txBox="1"/>
          <p:nvPr>
            <p:ph idx="3" type="subTitle"/>
          </p:nvPr>
        </p:nvSpPr>
        <p:spPr>
          <a:xfrm>
            <a:off x="868680" y="1773936"/>
            <a:ext cx="15142500" cy="896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None/>
              <a:defRPr>
                <a:solidFill>
                  <a:schemeClr val="dk1"/>
                </a:solidFill>
              </a:defRPr>
            </a:lvl1pPr>
            <a:lvl2pPr lvl="1" algn="l">
              <a:lnSpc>
                <a:spcPct val="115000"/>
              </a:lnSpc>
              <a:spcBef>
                <a:spcPts val="0"/>
              </a:spcBef>
              <a:spcAft>
                <a:spcPts val="0"/>
              </a:spcAft>
              <a:buSzPts val="3000"/>
              <a:buNone/>
              <a:defRPr/>
            </a:lvl2pPr>
            <a:lvl3pPr lvl="2" algn="l">
              <a:lnSpc>
                <a:spcPct val="115000"/>
              </a:lnSpc>
              <a:spcBef>
                <a:spcPts val="0"/>
              </a:spcBef>
              <a:spcAft>
                <a:spcPts val="0"/>
              </a:spcAft>
              <a:buSzPts val="26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200"/>
              <a:buNone/>
              <a:defRPr/>
            </a:lvl5pPr>
            <a:lvl6pPr lvl="5" algn="l">
              <a:lnSpc>
                <a:spcPct val="115000"/>
              </a:lnSpc>
              <a:spcBef>
                <a:spcPts val="0"/>
              </a:spcBef>
              <a:spcAft>
                <a:spcPts val="0"/>
              </a:spcAft>
              <a:buSzPts val="20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200"/>
              <a:buNone/>
              <a:defRPr/>
            </a:lvl8pPr>
            <a:lvl9pPr lvl="8" algn="l">
              <a:lnSpc>
                <a:spcPct val="115000"/>
              </a:lnSpc>
              <a:spcBef>
                <a:spcPts val="0"/>
              </a:spcBef>
              <a:spcAft>
                <a:spcPts val="0"/>
              </a:spcAft>
              <a:buSzPts val="2400"/>
              <a:buNone/>
              <a:defRPr/>
            </a:lvl9pPr>
          </a:lstStyle>
          <a:p/>
        </p:txBody>
      </p:sp>
      <p:sp>
        <p:nvSpPr>
          <p:cNvPr id="78" name="Google Shape;78;p29"/>
          <p:cNvSpPr txBox="1"/>
          <p:nvPr>
            <p:ph idx="4" type="body"/>
          </p:nvPr>
        </p:nvSpPr>
        <p:spPr>
          <a:xfrm>
            <a:off x="868675" y="9739368"/>
            <a:ext cx="16559700" cy="248100"/>
          </a:xfrm>
          <a:prstGeom prst="rect">
            <a:avLst/>
          </a:prstGeom>
          <a:noFill/>
          <a:ln>
            <a:noFill/>
          </a:ln>
        </p:spPr>
        <p:txBody>
          <a:bodyPr anchorCtr="0" anchor="b"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623400" y="890050"/>
            <a:ext cx="17041200" cy="114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marR="0" rtl="0" algn="l">
              <a:lnSpc>
                <a:spcPct val="115000"/>
              </a:lnSpc>
              <a:spcBef>
                <a:spcPts val="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1pPr>
            <a:lvl2pPr indent="-419100" lvl="1" marL="914400" marR="0" rtl="0" algn="l">
              <a:lnSpc>
                <a:spcPct val="115000"/>
              </a:lnSpc>
              <a:spcBef>
                <a:spcPts val="0"/>
              </a:spcBef>
              <a:spcAft>
                <a:spcPts val="0"/>
              </a:spcAft>
              <a:buClr>
                <a:schemeClr val="dk2"/>
              </a:buClr>
              <a:buSzPts val="3000"/>
              <a:buFont typeface="Arial"/>
              <a:buChar char="○"/>
              <a:defRPr b="0" i="0" sz="3000" u="none" cap="none" strike="noStrike">
                <a:solidFill>
                  <a:schemeClr val="dk2"/>
                </a:solidFill>
                <a:latin typeface="Arial"/>
                <a:ea typeface="Arial"/>
                <a:cs typeface="Arial"/>
                <a:sym typeface="Arial"/>
              </a:defRPr>
            </a:lvl2pPr>
            <a:lvl3pPr indent="-393700" lvl="2" marL="1371600" marR="0" rtl="0" algn="l">
              <a:lnSpc>
                <a:spcPct val="115000"/>
              </a:lnSpc>
              <a:spcBef>
                <a:spcPts val="0"/>
              </a:spcBef>
              <a:spcAft>
                <a:spcPts val="0"/>
              </a:spcAft>
              <a:buClr>
                <a:schemeClr val="dk2"/>
              </a:buClr>
              <a:buSzPts val="2600"/>
              <a:buFont typeface="Arial"/>
              <a:buChar char="■"/>
              <a:defRPr b="0" i="0" sz="2600" u="none" cap="none" strike="noStrike">
                <a:solidFill>
                  <a:schemeClr val="dk2"/>
                </a:solidFill>
                <a:latin typeface="Arial"/>
                <a:ea typeface="Arial"/>
                <a:cs typeface="Arial"/>
                <a:sym typeface="Arial"/>
              </a:defRPr>
            </a:lvl3pPr>
            <a:lvl4pPr indent="-381000" lvl="3" marL="18288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4pPr>
            <a:lvl5pPr indent="-368300" lvl="4" marL="22860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5pPr>
            <a:lvl6pPr indent="-355600" lvl="5" marL="2743200" marR="0" rtl="0" algn="l">
              <a:lnSpc>
                <a:spcPct val="115000"/>
              </a:lnSpc>
              <a:spcBef>
                <a:spcPts val="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6pPr>
            <a:lvl7pPr indent="-381000" lvl="6" marL="32004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7pPr>
            <a:lvl8pPr indent="-368300" lvl="7" marL="36576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8pPr>
            <a:lvl9pPr indent="-381000" lvl="8" marL="41148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797">
          <p15:clr>
            <a:srgbClr val="E46962"/>
          </p15:clr>
        </p15:guide>
        <p15:guide id="2" pos="547">
          <p15:clr>
            <a:srgbClr val="FF00FF"/>
          </p15:clr>
        </p15:guide>
        <p15:guide id="3" pos="10973">
          <p15:clr>
            <a:srgbClr val="FF00FF"/>
          </p15:clr>
        </p15:guide>
        <p15:guide id="4" pos="5766">
          <p15:clr>
            <a:srgbClr val="FF00FF"/>
          </p15:clr>
        </p15:guide>
        <p15:guide id="5" pos="7684">
          <p15:clr>
            <a:srgbClr val="FF00FF"/>
          </p15:clr>
        </p15:guide>
        <p15:guide id="6" pos="3830">
          <p15:clr>
            <a:srgbClr val="FF00FF"/>
          </p15:clr>
        </p15:guide>
        <p15:guide id="7" pos="1434">
          <p15:clr>
            <a:srgbClr val="1497FC"/>
          </p15:clr>
        </p15:guide>
        <p15:guide id="8" pos="2051">
          <p15:clr>
            <a:srgbClr val="1497FC"/>
          </p15:clr>
        </p15:guide>
        <p15:guide id="9" pos="2333">
          <p15:clr>
            <a:srgbClr val="1497FC"/>
          </p15:clr>
        </p15:guide>
        <p15:guide id="10" pos="2949">
          <p15:clr>
            <a:srgbClr val="1497FC"/>
          </p15:clr>
        </p15:guide>
        <p15:guide id="11" pos="3226">
          <p15:clr>
            <a:srgbClr val="1497FC"/>
          </p15:clr>
        </p15:guide>
        <p15:guide id="12" pos="4113">
          <p15:clr>
            <a:srgbClr val="1497FC"/>
          </p15:clr>
        </p15:guide>
        <p15:guide id="13" pos="4729">
          <p15:clr>
            <a:srgbClr val="1497FC"/>
          </p15:clr>
        </p15:guide>
        <p15:guide id="14" pos="5005">
          <p15:clr>
            <a:srgbClr val="1497FC"/>
          </p15:clr>
        </p15:guide>
        <p15:guide id="15" pos="5616">
          <p15:clr>
            <a:srgbClr val="1497FC"/>
          </p15:clr>
        </p15:guide>
        <p15:guide id="16" pos="5904">
          <p15:clr>
            <a:srgbClr val="1497FC"/>
          </p15:clr>
        </p15:guide>
        <p15:guide id="17" pos="6515">
          <p15:clr>
            <a:srgbClr val="1497FC"/>
          </p15:clr>
        </p15:guide>
        <p15:guide id="18" pos="6803">
          <p15:clr>
            <a:srgbClr val="1497FC"/>
          </p15:clr>
        </p15:guide>
        <p15:guide id="19" pos="7407">
          <p15:clr>
            <a:srgbClr val="1497FC"/>
          </p15:clr>
        </p15:guide>
        <p15:guide id="20" pos="8294">
          <p15:clr>
            <a:srgbClr val="1497FC"/>
          </p15:clr>
        </p15:guide>
        <p15:guide id="21" pos="8571">
          <p15:clr>
            <a:srgbClr val="1497FC"/>
          </p15:clr>
        </p15:guide>
        <p15:guide id="22" pos="9187">
          <p15:clr>
            <a:srgbClr val="1497FC"/>
          </p15:clr>
        </p15:guide>
        <p15:guide id="23" pos="9469">
          <p15:clr>
            <a:srgbClr val="1497FC"/>
          </p15:clr>
        </p15:guide>
        <p15:guide id="24" pos="10086">
          <p15:clr>
            <a:srgbClr val="1497FC"/>
          </p15:clr>
        </p15:guide>
        <p15:guide id="25" pos="1158">
          <p15:clr>
            <a:srgbClr val="1497FC"/>
          </p15:clr>
        </p15:guide>
        <p15:guide id="26" pos="10368">
          <p15:clr>
            <a:srgbClr val="1497FC"/>
          </p15:clr>
        </p15:guide>
        <p15:guide id="27" orient="horz" pos="5760">
          <p15:clr>
            <a:srgbClr val="E46962"/>
          </p15:clr>
        </p15:guide>
        <p15:guide id="28" orient="horz" pos="899">
          <p15:clr>
            <a:srgbClr val="E46962"/>
          </p15:clr>
        </p15:guide>
        <p15:guide id="29" orient="horz" pos="541">
          <p15:clr>
            <a:srgbClr val="E46962"/>
          </p15:clr>
        </p15:guide>
        <p15:guide id="30" orient="horz" pos="126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40.png"/><Relationship Id="rId5" Type="http://schemas.openxmlformats.org/officeDocument/2006/relationships/image" Target="../media/image23.png"/><Relationship Id="rId6" Type="http://schemas.openxmlformats.org/officeDocument/2006/relationships/image" Target="../media/image11.png"/><Relationship Id="rId7" Type="http://schemas.openxmlformats.org/officeDocument/2006/relationships/image" Target="../media/image27.png"/><Relationship Id="rId8"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23.png"/><Relationship Id="rId6"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13.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4.gif"/></Relationships>
</file>

<file path=ppt/slides/_rels/slide5.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2.png"/><Relationship Id="rId13"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32.png"/><Relationship Id="rId9" Type="http://schemas.openxmlformats.org/officeDocument/2006/relationships/image" Target="../media/image48.png"/><Relationship Id="rId14" Type="http://schemas.openxmlformats.org/officeDocument/2006/relationships/image" Target="../media/image34.gi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2.png"/><Relationship Id="rId13" Type="http://schemas.openxmlformats.org/officeDocument/2006/relationships/image" Target="../media/image47.png"/><Relationship Id="rId12"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A49DA"/>
        </a:solidFill>
      </p:bgPr>
    </p:bg>
    <p:spTree>
      <p:nvGrpSpPr>
        <p:cNvPr id="181" name="Shape 181"/>
        <p:cNvGrpSpPr/>
        <p:nvPr/>
      </p:nvGrpSpPr>
      <p:grpSpPr>
        <a:xfrm>
          <a:off x="0" y="0"/>
          <a:ext cx="0" cy="0"/>
          <a:chOff x="0" y="0"/>
          <a:chExt cx="0" cy="0"/>
        </a:xfrm>
      </p:grpSpPr>
      <p:pic>
        <p:nvPicPr>
          <p:cNvPr id="182" name="Google Shape;182;g2e3ff756d2c_0_219"/>
          <p:cNvPicPr preferRelativeResize="0"/>
          <p:nvPr/>
        </p:nvPicPr>
        <p:blipFill rotWithShape="1">
          <a:blip r:embed="rId3">
            <a:alphaModFix/>
          </a:blip>
          <a:srcRect b="0" l="0" r="0" t="0"/>
          <a:stretch/>
        </p:blipFill>
        <p:spPr>
          <a:xfrm>
            <a:off x="-12" y="0"/>
            <a:ext cx="18288000" cy="10287009"/>
          </a:xfrm>
          <a:prstGeom prst="rect">
            <a:avLst/>
          </a:prstGeom>
          <a:noFill/>
          <a:ln>
            <a:noFill/>
          </a:ln>
        </p:spPr>
      </p:pic>
      <p:pic>
        <p:nvPicPr>
          <p:cNvPr id="183" name="Google Shape;183;g2e3ff756d2c_0_219"/>
          <p:cNvPicPr preferRelativeResize="0"/>
          <p:nvPr/>
        </p:nvPicPr>
        <p:blipFill rotWithShape="1">
          <a:blip r:embed="rId4">
            <a:alphaModFix/>
          </a:blip>
          <a:srcRect b="2874" l="20242" r="0" t="0"/>
          <a:stretch/>
        </p:blipFill>
        <p:spPr>
          <a:xfrm>
            <a:off x="0" y="0"/>
            <a:ext cx="18288000" cy="10287000"/>
          </a:xfrm>
          <a:prstGeom prst="rect">
            <a:avLst/>
          </a:prstGeom>
          <a:noFill/>
          <a:ln>
            <a:noFill/>
          </a:ln>
        </p:spPr>
      </p:pic>
      <p:grpSp>
        <p:nvGrpSpPr>
          <p:cNvPr id="184" name="Google Shape;184;g2e3ff756d2c_0_219"/>
          <p:cNvGrpSpPr/>
          <p:nvPr/>
        </p:nvGrpSpPr>
        <p:grpSpPr>
          <a:xfrm>
            <a:off x="868578" y="1876268"/>
            <a:ext cx="11329639" cy="6816857"/>
            <a:chOff x="3011864" y="4546600"/>
            <a:chExt cx="9564913" cy="6513958"/>
          </a:xfrm>
        </p:grpSpPr>
        <p:pic>
          <p:nvPicPr>
            <p:cNvPr descr="ACTIVE_FILL" id="185" name="Google Shape;185;g2e3ff756d2c_0_219"/>
            <p:cNvPicPr preferRelativeResize="0"/>
            <p:nvPr/>
          </p:nvPicPr>
          <p:blipFill rotWithShape="1">
            <a:blip r:embed="rId5">
              <a:alphaModFix/>
            </a:blip>
            <a:srcRect b="4523" l="6903" r="2614" t="8155"/>
            <a:stretch/>
          </p:blipFill>
          <p:spPr>
            <a:xfrm>
              <a:off x="3392864" y="4927599"/>
              <a:ext cx="9147554" cy="6093618"/>
            </a:xfrm>
            <a:custGeom>
              <a:rect b="b" l="l" r="r" t="t"/>
              <a:pathLst>
                <a:path extrusionOk="0" h="21599" w="21599">
                  <a:moveTo>
                    <a:pt x="1100" y="0"/>
                  </a:moveTo>
                  <a:cubicBezTo>
                    <a:pt x="777" y="0"/>
                    <a:pt x="584" y="1"/>
                    <a:pt x="454" y="82"/>
                  </a:cubicBezTo>
                  <a:cubicBezTo>
                    <a:pt x="268" y="183"/>
                    <a:pt x="122" y="403"/>
                    <a:pt x="54" y="682"/>
                  </a:cubicBezTo>
                  <a:cubicBezTo>
                    <a:pt x="0" y="876"/>
                    <a:pt x="0" y="1167"/>
                    <a:pt x="0" y="1652"/>
                  </a:cubicBezTo>
                  <a:lnTo>
                    <a:pt x="0" y="19948"/>
                  </a:lnTo>
                  <a:cubicBezTo>
                    <a:pt x="0" y="20432"/>
                    <a:pt x="0" y="20723"/>
                    <a:pt x="54" y="20917"/>
                  </a:cubicBezTo>
                  <a:cubicBezTo>
                    <a:pt x="122" y="21196"/>
                    <a:pt x="268" y="21417"/>
                    <a:pt x="454" y="21519"/>
                  </a:cubicBezTo>
                  <a:cubicBezTo>
                    <a:pt x="584" y="21600"/>
                    <a:pt x="777" y="21599"/>
                    <a:pt x="1100" y="21599"/>
                  </a:cubicBezTo>
                  <a:lnTo>
                    <a:pt x="20499" y="21599"/>
                  </a:lnTo>
                  <a:cubicBezTo>
                    <a:pt x="20822" y="21599"/>
                    <a:pt x="21016" y="21600"/>
                    <a:pt x="21145" y="21519"/>
                  </a:cubicBezTo>
                  <a:cubicBezTo>
                    <a:pt x="21331" y="21417"/>
                    <a:pt x="21478" y="21196"/>
                    <a:pt x="21546" y="20917"/>
                  </a:cubicBezTo>
                  <a:cubicBezTo>
                    <a:pt x="21600" y="20723"/>
                    <a:pt x="21599" y="20432"/>
                    <a:pt x="21599" y="19948"/>
                  </a:cubicBezTo>
                  <a:lnTo>
                    <a:pt x="21599" y="1652"/>
                  </a:lnTo>
                  <a:cubicBezTo>
                    <a:pt x="21600" y="1167"/>
                    <a:pt x="21600" y="876"/>
                    <a:pt x="21546" y="682"/>
                  </a:cubicBezTo>
                  <a:cubicBezTo>
                    <a:pt x="21478" y="403"/>
                    <a:pt x="21331" y="183"/>
                    <a:pt x="21145" y="82"/>
                  </a:cubicBezTo>
                  <a:cubicBezTo>
                    <a:pt x="21016" y="1"/>
                    <a:pt x="20822" y="0"/>
                    <a:pt x="20499" y="0"/>
                  </a:cubicBezTo>
                  <a:lnTo>
                    <a:pt x="1100" y="0"/>
                  </a:lnTo>
                  <a:close/>
                </a:path>
              </a:pathLst>
            </a:custGeom>
            <a:noFill/>
            <a:ln>
              <a:noFill/>
            </a:ln>
          </p:spPr>
        </p:pic>
        <p:sp>
          <p:nvSpPr>
            <p:cNvPr id="186" name="Google Shape;186;g2e3ff756d2c_0_219"/>
            <p:cNvSpPr/>
            <p:nvPr/>
          </p:nvSpPr>
          <p:spPr>
            <a:xfrm>
              <a:off x="3356601" y="4888358"/>
              <a:ext cx="9220176" cy="6172200"/>
            </a:xfrm>
            <a:custGeom>
              <a:rect b="b" l="l" r="r" t="t"/>
              <a:pathLst>
                <a:path extrusionOk="0" h="21600" w="21600">
                  <a:moveTo>
                    <a:pt x="20797" y="21600"/>
                  </a:moveTo>
                  <a:lnTo>
                    <a:pt x="803" y="21600"/>
                  </a:lnTo>
                  <a:cubicBezTo>
                    <a:pt x="360" y="21600"/>
                    <a:pt x="0" y="21062"/>
                    <a:pt x="0" y="20400"/>
                  </a:cubicBezTo>
                  <a:lnTo>
                    <a:pt x="0" y="1200"/>
                  </a:lnTo>
                  <a:cubicBezTo>
                    <a:pt x="0" y="538"/>
                    <a:pt x="360" y="0"/>
                    <a:pt x="803" y="0"/>
                  </a:cubicBezTo>
                  <a:lnTo>
                    <a:pt x="20797" y="0"/>
                  </a:lnTo>
                  <a:cubicBezTo>
                    <a:pt x="21240" y="0"/>
                    <a:pt x="21600" y="538"/>
                    <a:pt x="21600" y="1200"/>
                  </a:cubicBezTo>
                  <a:lnTo>
                    <a:pt x="21600" y="20400"/>
                  </a:lnTo>
                  <a:cubicBezTo>
                    <a:pt x="21600" y="21062"/>
                    <a:pt x="21240" y="21600"/>
                    <a:pt x="20797" y="21600"/>
                  </a:cubicBezTo>
                  <a:close/>
                  <a:moveTo>
                    <a:pt x="803" y="267"/>
                  </a:moveTo>
                  <a:cubicBezTo>
                    <a:pt x="459" y="267"/>
                    <a:pt x="179" y="685"/>
                    <a:pt x="179" y="1200"/>
                  </a:cubicBezTo>
                  <a:lnTo>
                    <a:pt x="179" y="20400"/>
                  </a:lnTo>
                  <a:cubicBezTo>
                    <a:pt x="179" y="20915"/>
                    <a:pt x="459" y="21333"/>
                    <a:pt x="803" y="21333"/>
                  </a:cubicBezTo>
                  <a:lnTo>
                    <a:pt x="20797" y="21333"/>
                  </a:lnTo>
                  <a:cubicBezTo>
                    <a:pt x="21141" y="21333"/>
                    <a:pt x="21421" y="20915"/>
                    <a:pt x="21421" y="20400"/>
                  </a:cubicBezTo>
                  <a:lnTo>
                    <a:pt x="21421" y="1200"/>
                  </a:lnTo>
                  <a:cubicBezTo>
                    <a:pt x="21421" y="685"/>
                    <a:pt x="21141" y="267"/>
                    <a:pt x="20797" y="267"/>
                  </a:cubicBezTo>
                  <a:lnTo>
                    <a:pt x="803" y="267"/>
                  </a:lnTo>
                  <a:close/>
                </a:path>
              </a:pathLst>
            </a:custGeom>
            <a:gradFill>
              <a:gsLst>
                <a:gs pos="0">
                  <a:srgbClr val="1AB9FF"/>
                </a:gs>
                <a:gs pos="500">
                  <a:srgbClr val="1AB9FF"/>
                </a:gs>
                <a:gs pos="15530">
                  <a:srgbClr val="85A0FF"/>
                </a:gs>
                <a:gs pos="38510">
                  <a:srgbClr val="F087FF"/>
                </a:gs>
                <a:gs pos="65050">
                  <a:srgbClr val="F386FF"/>
                </a:gs>
                <a:gs pos="100000">
                  <a:srgbClr val="1AB9FF"/>
                </a:gs>
              </a:gsLst>
              <a:lin ang="0" scaled="0"/>
            </a:grad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1AB9FF"/>
                </a:buClr>
                <a:buSzPts val="19200"/>
                <a:buFont typeface="Questrial"/>
                <a:buNone/>
              </a:pPr>
              <a:r>
                <a:t/>
              </a:r>
              <a:endParaRPr b="0" i="0" sz="19200" u="none" cap="none" strike="noStrike">
                <a:solidFill>
                  <a:srgbClr val="1AB9FF"/>
                </a:solidFill>
                <a:latin typeface="Questrial"/>
                <a:ea typeface="Questrial"/>
                <a:cs typeface="Questrial"/>
                <a:sym typeface="Questrial"/>
              </a:endParaRPr>
            </a:p>
          </p:txBody>
        </p:sp>
        <p:sp>
          <p:nvSpPr>
            <p:cNvPr id="187" name="Google Shape;187;g2e3ff756d2c_0_219"/>
            <p:cNvSpPr/>
            <p:nvPr/>
          </p:nvSpPr>
          <p:spPr>
            <a:xfrm>
              <a:off x="3011864" y="4546600"/>
              <a:ext cx="9147600" cy="6093600"/>
            </a:xfrm>
            <a:prstGeom prst="roundRect">
              <a:avLst>
                <a:gd fmla="val 5002" name="adj"/>
              </a:avLst>
            </a:prstGeom>
            <a:solidFill>
              <a:srgbClr val="F0F3FA"/>
            </a:solidFill>
            <a:ln cap="flat" cmpd="sng" w="76200">
              <a:solidFill>
                <a:srgbClr val="1AB9FF"/>
              </a:solidFill>
              <a:prstDash val="solid"/>
              <a:miter lim="8000"/>
              <a:headEnd len="sm" w="sm" type="none"/>
              <a:tailEnd len="sm" w="sm" type="none"/>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3366"/>
                </a:buClr>
                <a:buSzPts val="19200"/>
                <a:buFont typeface="Questrial"/>
                <a:buNone/>
              </a:pPr>
              <a:r>
                <a:t/>
              </a:r>
              <a:endParaRPr b="0" i="0" sz="19200" u="none" cap="none" strike="noStrike">
                <a:solidFill>
                  <a:srgbClr val="003366"/>
                </a:solidFill>
                <a:latin typeface="Questrial"/>
                <a:ea typeface="Questrial"/>
                <a:cs typeface="Questrial"/>
                <a:sym typeface="Questrial"/>
              </a:endParaRPr>
            </a:p>
          </p:txBody>
        </p:sp>
      </p:grpSp>
      <p:sp>
        <p:nvSpPr>
          <p:cNvPr id="188" name="Google Shape;188;g2e3ff756d2c_0_219"/>
          <p:cNvSpPr txBox="1"/>
          <p:nvPr>
            <p:ph idx="4294967295" type="title"/>
          </p:nvPr>
        </p:nvSpPr>
        <p:spPr>
          <a:xfrm>
            <a:off x="1460300" y="2469000"/>
            <a:ext cx="9590700" cy="3523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5600"/>
              <a:buNone/>
            </a:pPr>
            <a:r>
              <a:rPr lang="en" sz="7400">
                <a:solidFill>
                  <a:srgbClr val="3A49DA"/>
                </a:solidFill>
              </a:rPr>
              <a:t>Interactive Analytics: Bringing Tableau Data to Life with Langchain</a:t>
            </a:r>
            <a:endParaRPr sz="7400">
              <a:solidFill>
                <a:srgbClr val="3A49DA"/>
              </a:solidFill>
            </a:endParaRPr>
          </a:p>
        </p:txBody>
      </p:sp>
      <p:sp>
        <p:nvSpPr>
          <p:cNvPr id="189" name="Google Shape;189;g2e3ff756d2c_0_219"/>
          <p:cNvSpPr txBox="1"/>
          <p:nvPr>
            <p:ph idx="4294967295" type="subTitle"/>
          </p:nvPr>
        </p:nvSpPr>
        <p:spPr>
          <a:xfrm>
            <a:off x="1460300" y="6498325"/>
            <a:ext cx="9405900" cy="1069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2"/>
              </a:buClr>
              <a:buSzPts val="3600"/>
              <a:buFont typeface="Arial"/>
              <a:buNone/>
            </a:pPr>
            <a:r>
              <a:rPr lang="en">
                <a:solidFill>
                  <a:srgbClr val="2F2CB7"/>
                </a:solidFill>
              </a:rPr>
              <a:t>Joseph Fluckiger</a:t>
            </a:r>
            <a:endParaRPr b="0" i="0" sz="3600" u="none" cap="none" strike="noStrike">
              <a:solidFill>
                <a:srgbClr val="2F2CB7"/>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3600"/>
              <a:buFont typeface="Arial"/>
              <a:buNone/>
            </a:pPr>
            <a:r>
              <a:rPr b="0" i="0" lang="en" sz="3600" u="none" cap="none" strike="noStrike">
                <a:solidFill>
                  <a:srgbClr val="2F2CB7"/>
                </a:solidFill>
                <a:latin typeface="Arial"/>
                <a:ea typeface="Arial"/>
                <a:cs typeface="Arial"/>
                <a:sym typeface="Arial"/>
              </a:rPr>
              <a:t>Principal Software Engineer </a:t>
            </a:r>
            <a:r>
              <a:rPr lang="en">
                <a:solidFill>
                  <a:srgbClr val="2F2CB7"/>
                </a:solidFill>
              </a:rPr>
              <a:t>at Tableau</a:t>
            </a:r>
            <a:endParaRPr b="0" i="0" sz="3600" u="none" cap="none" strike="noStrike">
              <a:solidFill>
                <a:srgbClr val="2F2CB7"/>
              </a:solidFill>
              <a:latin typeface="Arial"/>
              <a:ea typeface="Arial"/>
              <a:cs typeface="Arial"/>
              <a:sym typeface="Arial"/>
            </a:endParaRPr>
          </a:p>
        </p:txBody>
      </p:sp>
      <p:pic>
        <p:nvPicPr>
          <p:cNvPr id="190" name="Google Shape;190;g2e3ff756d2c_0_219"/>
          <p:cNvPicPr preferRelativeResize="0"/>
          <p:nvPr/>
        </p:nvPicPr>
        <p:blipFill rotWithShape="1">
          <a:blip r:embed="rId6">
            <a:alphaModFix/>
          </a:blip>
          <a:srcRect b="0" l="0" r="0" t="0"/>
          <a:stretch/>
        </p:blipFill>
        <p:spPr>
          <a:xfrm>
            <a:off x="13934707" y="6274726"/>
            <a:ext cx="2610524" cy="2803897"/>
          </a:xfrm>
          <a:prstGeom prst="rect">
            <a:avLst/>
          </a:prstGeom>
          <a:noFill/>
          <a:ln>
            <a:noFill/>
          </a:ln>
        </p:spPr>
      </p:pic>
      <p:pic>
        <p:nvPicPr>
          <p:cNvPr id="191" name="Google Shape;191;g2e3ff756d2c_0_219"/>
          <p:cNvPicPr preferRelativeResize="0"/>
          <p:nvPr/>
        </p:nvPicPr>
        <p:blipFill rotWithShape="1">
          <a:blip r:embed="rId6">
            <a:alphaModFix/>
          </a:blip>
          <a:srcRect b="63178" l="57549" r="0" t="0"/>
          <a:stretch/>
        </p:blipFill>
        <p:spPr>
          <a:xfrm>
            <a:off x="14399632" y="3713451"/>
            <a:ext cx="1108189" cy="1032408"/>
          </a:xfrm>
          <a:prstGeom prst="rect">
            <a:avLst/>
          </a:prstGeom>
          <a:noFill/>
          <a:ln>
            <a:noFill/>
          </a:ln>
        </p:spPr>
      </p:pic>
      <p:pic>
        <p:nvPicPr>
          <p:cNvPr id="192" name="Google Shape;192;g2e3ff756d2c_0_219"/>
          <p:cNvPicPr preferRelativeResize="0"/>
          <p:nvPr/>
        </p:nvPicPr>
        <p:blipFill rotWithShape="1">
          <a:blip r:embed="rId6">
            <a:alphaModFix/>
          </a:blip>
          <a:srcRect b="0" l="0" r="57546" t="67078"/>
          <a:stretch/>
        </p:blipFill>
        <p:spPr>
          <a:xfrm>
            <a:off x="-87107" y="7748537"/>
            <a:ext cx="1108189" cy="923093"/>
          </a:xfrm>
          <a:prstGeom prst="rect">
            <a:avLst/>
          </a:prstGeom>
          <a:noFill/>
          <a:ln>
            <a:noFill/>
          </a:ln>
        </p:spPr>
      </p:pic>
      <p:sp>
        <p:nvSpPr>
          <p:cNvPr id="193" name="Google Shape;193;g2e3ff756d2c_0_219"/>
          <p:cNvSpPr/>
          <p:nvPr/>
        </p:nvSpPr>
        <p:spPr>
          <a:xfrm>
            <a:off x="12476225" y="858850"/>
            <a:ext cx="5527500" cy="8648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4" name="Google Shape;194;g2e3ff756d2c_0_219"/>
          <p:cNvGrpSpPr/>
          <p:nvPr/>
        </p:nvGrpSpPr>
        <p:grpSpPr>
          <a:xfrm>
            <a:off x="13395662" y="1394252"/>
            <a:ext cx="3688592" cy="2044331"/>
            <a:chOff x="12295550" y="4480774"/>
            <a:chExt cx="4629258" cy="2477676"/>
          </a:xfrm>
        </p:grpSpPr>
        <p:pic>
          <p:nvPicPr>
            <p:cNvPr id="195" name="Google Shape;195;g2e3ff756d2c_0_219"/>
            <p:cNvPicPr preferRelativeResize="0"/>
            <p:nvPr/>
          </p:nvPicPr>
          <p:blipFill rotWithShape="1">
            <a:blip r:embed="rId7">
              <a:alphaModFix/>
            </a:blip>
            <a:srcRect b="0" l="0" r="0" t="0"/>
            <a:stretch/>
          </p:blipFill>
          <p:spPr>
            <a:xfrm>
              <a:off x="12295550" y="6227900"/>
              <a:ext cx="4629258" cy="730550"/>
            </a:xfrm>
            <a:prstGeom prst="rect">
              <a:avLst/>
            </a:prstGeom>
            <a:noFill/>
            <a:ln>
              <a:noFill/>
            </a:ln>
          </p:spPr>
        </p:pic>
        <p:pic>
          <p:nvPicPr>
            <p:cNvPr id="196" name="Google Shape;196;g2e3ff756d2c_0_219"/>
            <p:cNvPicPr preferRelativeResize="0"/>
            <p:nvPr/>
          </p:nvPicPr>
          <p:blipFill rotWithShape="1">
            <a:blip r:embed="rId8">
              <a:alphaModFix/>
            </a:blip>
            <a:srcRect b="0" l="0" r="0" t="0"/>
            <a:stretch/>
          </p:blipFill>
          <p:spPr>
            <a:xfrm>
              <a:off x="12311637" y="4480774"/>
              <a:ext cx="4597084" cy="956250"/>
            </a:xfrm>
            <a:prstGeom prst="rect">
              <a:avLst/>
            </a:prstGeom>
            <a:noFill/>
            <a:ln>
              <a:noFill/>
            </a:ln>
          </p:spPr>
        </p:pic>
        <p:sp>
          <p:nvSpPr>
            <p:cNvPr id="197" name="Google Shape;197;g2e3ff756d2c_0_219"/>
            <p:cNvSpPr txBox="1"/>
            <p:nvPr/>
          </p:nvSpPr>
          <p:spPr>
            <a:xfrm>
              <a:off x="14051900" y="5088800"/>
              <a:ext cx="1184700" cy="1380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6200"/>
                <a:buFont typeface="Arial"/>
                <a:buNone/>
              </a:pPr>
              <a:r>
                <a:rPr b="0" i="0" lang="en" sz="6200" u="none" cap="none" strike="noStrike">
                  <a:solidFill>
                    <a:srgbClr val="032D60"/>
                  </a:solidFill>
                  <a:latin typeface="Arial"/>
                  <a:ea typeface="Arial"/>
                  <a:cs typeface="Arial"/>
                  <a:sym typeface="Arial"/>
                </a:rPr>
                <a:t>+</a:t>
              </a:r>
              <a:endParaRPr b="0" i="0" sz="6200" u="none" cap="none" strike="noStrike">
                <a:solidFill>
                  <a:srgbClr val="032D60"/>
                </a:solidFill>
                <a:latin typeface="Arial"/>
                <a:ea typeface="Arial"/>
                <a:cs typeface="Arial"/>
                <a:sym typeface="Arial"/>
              </a:endParaRPr>
            </a:p>
          </p:txBody>
        </p:sp>
      </p:grpSp>
      <p:pic>
        <p:nvPicPr>
          <p:cNvPr id="198" name="Google Shape;198;g2e3ff756d2c_0_219"/>
          <p:cNvPicPr preferRelativeResize="0"/>
          <p:nvPr/>
        </p:nvPicPr>
        <p:blipFill>
          <a:blip r:embed="rId9">
            <a:alphaModFix/>
          </a:blip>
          <a:stretch>
            <a:fillRect/>
          </a:stretch>
        </p:blipFill>
        <p:spPr>
          <a:xfrm>
            <a:off x="12777750" y="4154188"/>
            <a:ext cx="4924425" cy="4924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CB7"/>
        </a:solidFill>
      </p:bgPr>
    </p:bg>
    <p:spTree>
      <p:nvGrpSpPr>
        <p:cNvPr id="343" name="Shape 343"/>
        <p:cNvGrpSpPr/>
        <p:nvPr/>
      </p:nvGrpSpPr>
      <p:grpSpPr>
        <a:xfrm>
          <a:off x="0" y="0"/>
          <a:ext cx="0" cy="0"/>
          <a:chOff x="0" y="0"/>
          <a:chExt cx="0" cy="0"/>
        </a:xfrm>
      </p:grpSpPr>
      <p:pic>
        <p:nvPicPr>
          <p:cNvPr id="344" name="Google Shape;344;g2e3ff756d2c_0_11"/>
          <p:cNvPicPr preferRelativeResize="0"/>
          <p:nvPr/>
        </p:nvPicPr>
        <p:blipFill rotWithShape="1">
          <a:blip r:embed="rId3">
            <a:alphaModFix/>
          </a:blip>
          <a:srcRect b="11954" l="15862" r="32968" t="59078"/>
          <a:stretch/>
        </p:blipFill>
        <p:spPr>
          <a:xfrm>
            <a:off x="0" y="24024"/>
            <a:ext cx="18288000" cy="10287001"/>
          </a:xfrm>
          <a:prstGeom prst="rect">
            <a:avLst/>
          </a:prstGeom>
          <a:noFill/>
          <a:ln>
            <a:noFill/>
          </a:ln>
        </p:spPr>
      </p:pic>
      <p:pic>
        <p:nvPicPr>
          <p:cNvPr id="345" name="Google Shape;345;g2e3ff756d2c_0_11"/>
          <p:cNvPicPr preferRelativeResize="0"/>
          <p:nvPr/>
        </p:nvPicPr>
        <p:blipFill rotWithShape="1">
          <a:blip r:embed="rId4">
            <a:alphaModFix/>
          </a:blip>
          <a:srcRect b="9313" l="0" r="16791" t="0"/>
          <a:stretch/>
        </p:blipFill>
        <p:spPr>
          <a:xfrm>
            <a:off x="0" y="24035"/>
            <a:ext cx="18288000" cy="10286999"/>
          </a:xfrm>
          <a:prstGeom prst="rect">
            <a:avLst/>
          </a:prstGeom>
          <a:noFill/>
          <a:ln>
            <a:noFill/>
          </a:ln>
        </p:spPr>
      </p:pic>
      <p:sp>
        <p:nvSpPr>
          <p:cNvPr id="346" name="Google Shape;346;g2e3ff756d2c_0_11"/>
          <p:cNvSpPr/>
          <p:nvPr/>
        </p:nvSpPr>
        <p:spPr>
          <a:xfrm>
            <a:off x="5459415" y="5398675"/>
            <a:ext cx="2539800" cy="52200"/>
          </a:xfrm>
          <a:prstGeom prst="rect">
            <a:avLst/>
          </a:prstGeom>
          <a:gradFill>
            <a:gsLst>
              <a:gs pos="0">
                <a:srgbClr val="D17DFE"/>
              </a:gs>
              <a:gs pos="25279">
                <a:srgbClr val="69A1FF"/>
              </a:gs>
              <a:gs pos="47350">
                <a:srgbClr val="00C4FF"/>
              </a:gs>
              <a:gs pos="100000">
                <a:srgbClr val="00C4FF"/>
              </a:gs>
            </a:gsLst>
            <a:lin ang="0" scaled="0"/>
          </a:grad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D17DFE"/>
              </a:buClr>
              <a:buSzPts val="19200"/>
              <a:buFont typeface="Questrial"/>
              <a:buNone/>
            </a:pPr>
            <a:r>
              <a:t/>
            </a:r>
            <a:endParaRPr b="0" i="0" sz="19200" u="none" cap="none" strike="noStrike">
              <a:solidFill>
                <a:srgbClr val="D17DFE"/>
              </a:solidFill>
              <a:latin typeface="Questrial"/>
              <a:ea typeface="Questrial"/>
              <a:cs typeface="Questrial"/>
              <a:sym typeface="Questrial"/>
            </a:endParaRPr>
          </a:p>
        </p:txBody>
      </p:sp>
      <p:grpSp>
        <p:nvGrpSpPr>
          <p:cNvPr id="347" name="Google Shape;347;g2e3ff756d2c_0_11"/>
          <p:cNvGrpSpPr/>
          <p:nvPr/>
        </p:nvGrpSpPr>
        <p:grpSpPr>
          <a:xfrm>
            <a:off x="8044038" y="2737160"/>
            <a:ext cx="9143531" cy="5372065"/>
            <a:chOff x="0" y="0"/>
            <a:chExt cx="11087100" cy="6513963"/>
          </a:xfrm>
        </p:grpSpPr>
        <p:grpSp>
          <p:nvGrpSpPr>
            <p:cNvPr id="348" name="Google Shape;348;g2e3ff756d2c_0_11"/>
            <p:cNvGrpSpPr/>
            <p:nvPr/>
          </p:nvGrpSpPr>
          <p:grpSpPr>
            <a:xfrm>
              <a:off x="0" y="341763"/>
              <a:ext cx="10744218" cy="6172200"/>
              <a:chOff x="0" y="0"/>
              <a:chExt cx="10744218" cy="6172200"/>
            </a:xfrm>
          </p:grpSpPr>
          <p:pic>
            <p:nvPicPr>
              <p:cNvPr descr="Clip path group-1.svg" id="349" name="Google Shape;349;g2e3ff756d2c_0_11"/>
              <p:cNvPicPr preferRelativeResize="0"/>
              <p:nvPr/>
            </p:nvPicPr>
            <p:blipFill rotWithShape="1">
              <a:blip r:embed="rId5">
                <a:alphaModFix/>
              </a:blip>
              <a:srcRect b="6030" l="5555" r="5555" t="12028"/>
              <a:stretch/>
            </p:blipFill>
            <p:spPr>
              <a:xfrm>
                <a:off x="38100" y="38100"/>
                <a:ext cx="10668024" cy="6096006"/>
              </a:xfrm>
              <a:custGeom>
                <a:rect b="b" l="l" r="r" t="t"/>
                <a:pathLst>
                  <a:path extrusionOk="0" h="21600" w="21600">
                    <a:moveTo>
                      <a:pt x="943" y="0"/>
                    </a:moveTo>
                    <a:cubicBezTo>
                      <a:pt x="667" y="0"/>
                      <a:pt x="500" y="1"/>
                      <a:pt x="390" y="82"/>
                    </a:cubicBezTo>
                    <a:cubicBezTo>
                      <a:pt x="230" y="183"/>
                      <a:pt x="105" y="403"/>
                      <a:pt x="47" y="682"/>
                    </a:cubicBezTo>
                    <a:cubicBezTo>
                      <a:pt x="0" y="876"/>
                      <a:pt x="0" y="1166"/>
                      <a:pt x="0" y="1651"/>
                    </a:cubicBezTo>
                    <a:lnTo>
                      <a:pt x="0" y="19949"/>
                    </a:lnTo>
                    <a:cubicBezTo>
                      <a:pt x="0" y="20434"/>
                      <a:pt x="0" y="20724"/>
                      <a:pt x="47" y="20918"/>
                    </a:cubicBezTo>
                    <a:cubicBezTo>
                      <a:pt x="105" y="21197"/>
                      <a:pt x="230" y="21417"/>
                      <a:pt x="390" y="21518"/>
                    </a:cubicBezTo>
                    <a:cubicBezTo>
                      <a:pt x="500" y="21599"/>
                      <a:pt x="667" y="21600"/>
                      <a:pt x="943" y="21600"/>
                    </a:cubicBezTo>
                    <a:lnTo>
                      <a:pt x="20657" y="21600"/>
                    </a:lnTo>
                    <a:cubicBezTo>
                      <a:pt x="20933" y="21600"/>
                      <a:pt x="21100" y="21599"/>
                      <a:pt x="21210" y="21518"/>
                    </a:cubicBezTo>
                    <a:cubicBezTo>
                      <a:pt x="21370" y="21417"/>
                      <a:pt x="21495" y="21197"/>
                      <a:pt x="21553" y="20918"/>
                    </a:cubicBezTo>
                    <a:cubicBezTo>
                      <a:pt x="21600" y="20724"/>
                      <a:pt x="21600" y="20434"/>
                      <a:pt x="21600" y="19949"/>
                    </a:cubicBezTo>
                    <a:lnTo>
                      <a:pt x="21600" y="1651"/>
                    </a:lnTo>
                    <a:cubicBezTo>
                      <a:pt x="21600" y="1166"/>
                      <a:pt x="21600" y="876"/>
                      <a:pt x="21553" y="682"/>
                    </a:cubicBezTo>
                    <a:cubicBezTo>
                      <a:pt x="21495" y="403"/>
                      <a:pt x="21370" y="183"/>
                      <a:pt x="21210" y="82"/>
                    </a:cubicBezTo>
                    <a:cubicBezTo>
                      <a:pt x="21100" y="1"/>
                      <a:pt x="20933" y="0"/>
                      <a:pt x="20657" y="0"/>
                    </a:cubicBezTo>
                    <a:lnTo>
                      <a:pt x="943" y="0"/>
                    </a:lnTo>
                    <a:close/>
                  </a:path>
                </a:pathLst>
              </a:custGeom>
              <a:noFill/>
              <a:ln>
                <a:noFill/>
              </a:ln>
              <a:effectLst>
                <a:outerShdw blurRad="127000" rotWithShape="0" dir="2700000" dist="87534">
                  <a:srgbClr val="3A49DA">
                    <a:alpha val="49410"/>
                  </a:srgbClr>
                </a:outerShdw>
              </a:effectLst>
            </p:spPr>
          </p:pic>
          <p:sp>
            <p:nvSpPr>
              <p:cNvPr id="350" name="Google Shape;350;g2e3ff756d2c_0_11"/>
              <p:cNvSpPr/>
              <p:nvPr/>
            </p:nvSpPr>
            <p:spPr>
              <a:xfrm>
                <a:off x="0" y="0"/>
                <a:ext cx="10744218" cy="6172200"/>
              </a:xfrm>
              <a:custGeom>
                <a:rect b="b" l="l" r="r" t="t"/>
                <a:pathLst>
                  <a:path extrusionOk="0" h="21600" w="21600">
                    <a:moveTo>
                      <a:pt x="20911" y="21600"/>
                    </a:moveTo>
                    <a:lnTo>
                      <a:pt x="689" y="21600"/>
                    </a:lnTo>
                    <a:cubicBezTo>
                      <a:pt x="309" y="21600"/>
                      <a:pt x="0" y="21062"/>
                      <a:pt x="0" y="20400"/>
                    </a:cubicBezTo>
                    <a:lnTo>
                      <a:pt x="0" y="1200"/>
                    </a:lnTo>
                    <a:cubicBezTo>
                      <a:pt x="0" y="538"/>
                      <a:pt x="309" y="0"/>
                      <a:pt x="689" y="0"/>
                    </a:cubicBezTo>
                    <a:lnTo>
                      <a:pt x="20911" y="0"/>
                    </a:lnTo>
                    <a:cubicBezTo>
                      <a:pt x="21291" y="0"/>
                      <a:pt x="21600" y="538"/>
                      <a:pt x="21600" y="1200"/>
                    </a:cubicBezTo>
                    <a:lnTo>
                      <a:pt x="21600" y="20400"/>
                    </a:lnTo>
                    <a:cubicBezTo>
                      <a:pt x="21600" y="21062"/>
                      <a:pt x="21291" y="21600"/>
                      <a:pt x="20911" y="21600"/>
                    </a:cubicBezTo>
                    <a:close/>
                    <a:moveTo>
                      <a:pt x="689" y="267"/>
                    </a:moveTo>
                    <a:cubicBezTo>
                      <a:pt x="394" y="267"/>
                      <a:pt x="153" y="685"/>
                      <a:pt x="153" y="1200"/>
                    </a:cubicBezTo>
                    <a:lnTo>
                      <a:pt x="153" y="20400"/>
                    </a:lnTo>
                    <a:cubicBezTo>
                      <a:pt x="153" y="20915"/>
                      <a:pt x="394" y="21333"/>
                      <a:pt x="689" y="21333"/>
                    </a:cubicBezTo>
                    <a:lnTo>
                      <a:pt x="20911" y="21333"/>
                    </a:lnTo>
                    <a:cubicBezTo>
                      <a:pt x="21206" y="21333"/>
                      <a:pt x="21447" y="20915"/>
                      <a:pt x="21447" y="20400"/>
                    </a:cubicBezTo>
                    <a:lnTo>
                      <a:pt x="21447" y="1200"/>
                    </a:lnTo>
                    <a:cubicBezTo>
                      <a:pt x="21447" y="685"/>
                      <a:pt x="21206" y="267"/>
                      <a:pt x="20911" y="267"/>
                    </a:cubicBezTo>
                    <a:lnTo>
                      <a:pt x="689" y="267"/>
                    </a:lnTo>
                    <a:close/>
                  </a:path>
                </a:pathLst>
              </a:custGeom>
              <a:gradFill>
                <a:gsLst>
                  <a:gs pos="0">
                    <a:srgbClr val="1AB9FF"/>
                  </a:gs>
                  <a:gs pos="500">
                    <a:srgbClr val="1AB9FF"/>
                  </a:gs>
                  <a:gs pos="16660">
                    <a:srgbClr val="85A0FF"/>
                  </a:gs>
                  <a:gs pos="41360">
                    <a:srgbClr val="F087FF"/>
                  </a:gs>
                  <a:gs pos="65050">
                    <a:srgbClr val="F386FF"/>
                  </a:gs>
                  <a:gs pos="100000">
                    <a:srgbClr val="1AB9FF"/>
                  </a:gs>
                </a:gsLst>
                <a:lin ang="0" scaled="0"/>
              </a:grad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1AB9FF"/>
                  </a:buClr>
                  <a:buSzPts val="19200"/>
                  <a:buFont typeface="Questrial"/>
                  <a:buNone/>
                </a:pPr>
                <a:r>
                  <a:t/>
                </a:r>
                <a:endParaRPr b="0" i="0" sz="19200" u="none" cap="none" strike="noStrike">
                  <a:solidFill>
                    <a:srgbClr val="1AB9FF"/>
                  </a:solidFill>
                  <a:latin typeface="Questrial"/>
                  <a:ea typeface="Questrial"/>
                  <a:cs typeface="Questrial"/>
                  <a:sym typeface="Questrial"/>
                </a:endParaRPr>
              </a:p>
            </p:txBody>
          </p:sp>
        </p:grpSp>
        <p:sp>
          <p:nvSpPr>
            <p:cNvPr id="351" name="Google Shape;351;g2e3ff756d2c_0_11"/>
            <p:cNvSpPr/>
            <p:nvPr/>
          </p:nvSpPr>
          <p:spPr>
            <a:xfrm>
              <a:off x="419100" y="0"/>
              <a:ext cx="10668000" cy="6096000"/>
            </a:xfrm>
            <a:prstGeom prst="roundRect">
              <a:avLst>
                <a:gd fmla="val 5000" name="adj"/>
              </a:avLst>
            </a:prstGeom>
            <a:solidFill>
              <a:srgbClr val="F0F3FA"/>
            </a:solidFill>
            <a:ln cap="flat" cmpd="sng" w="76200">
              <a:solidFill>
                <a:srgbClr val="1AB9FF"/>
              </a:solidFill>
              <a:prstDash val="solid"/>
              <a:miter lim="800000"/>
              <a:headEnd len="sm" w="sm" type="none"/>
              <a:tailEnd len="sm" w="sm" type="none"/>
            </a:ln>
            <a:effectLst>
              <a:outerShdw blurRad="127000" rotWithShape="0" dir="2700000" dist="87534">
                <a:srgbClr val="3A49DA">
                  <a:alpha val="49410"/>
                </a:srgbClr>
              </a:outerShdw>
            </a:effectLst>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3366"/>
                </a:buClr>
                <a:buSzPts val="19200"/>
                <a:buFont typeface="Questrial"/>
                <a:buNone/>
              </a:pPr>
              <a:r>
                <a:t/>
              </a:r>
              <a:endParaRPr b="0" i="0" sz="19200" u="none" cap="none" strike="noStrike">
                <a:solidFill>
                  <a:srgbClr val="003366"/>
                </a:solidFill>
                <a:latin typeface="Questrial"/>
                <a:ea typeface="Questrial"/>
                <a:cs typeface="Questrial"/>
                <a:sym typeface="Questrial"/>
              </a:endParaRPr>
            </a:p>
          </p:txBody>
        </p:sp>
        <p:sp>
          <p:nvSpPr>
            <p:cNvPr id="352" name="Google Shape;352;g2e3ff756d2c_0_11"/>
            <p:cNvSpPr txBox="1"/>
            <p:nvPr/>
          </p:nvSpPr>
          <p:spPr>
            <a:xfrm>
              <a:off x="1155253" y="1043754"/>
              <a:ext cx="9220200" cy="4261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2F2CB7"/>
                </a:buClr>
                <a:buSzPts val="12000"/>
                <a:buFont typeface="Questrial"/>
                <a:buNone/>
              </a:pPr>
              <a:r>
                <a:rPr lang="en" sz="15000">
                  <a:solidFill>
                    <a:srgbClr val="2F2CB7"/>
                  </a:solidFill>
                </a:rPr>
                <a:t>Demo</a:t>
              </a:r>
              <a:endParaRPr b="0" i="0" sz="15000" u="none" cap="none" strike="noStrike">
                <a:solidFill>
                  <a:srgbClr val="000000"/>
                </a:solidFill>
                <a:latin typeface="Arial"/>
                <a:ea typeface="Arial"/>
                <a:cs typeface="Arial"/>
                <a:sym typeface="Arial"/>
              </a:endParaRPr>
            </a:p>
          </p:txBody>
        </p:sp>
      </p:grpSp>
      <p:sp>
        <p:nvSpPr>
          <p:cNvPr id="353" name="Google Shape;353;g2e3ff756d2c_0_11"/>
          <p:cNvSpPr/>
          <p:nvPr/>
        </p:nvSpPr>
        <p:spPr>
          <a:xfrm>
            <a:off x="7958272" y="5323902"/>
            <a:ext cx="198600" cy="198600"/>
          </a:xfrm>
          <a:prstGeom prst="ellipse">
            <a:avLst/>
          </a:prstGeom>
          <a:solidFill>
            <a:srgbClr val="F1F3FB"/>
          </a:solidFill>
          <a:ln cap="rnd" cmpd="sng" w="76200">
            <a:solidFill>
              <a:srgbClr val="1AB9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54" name="Google Shape;354;g2e3ff756d2c_0_11"/>
          <p:cNvPicPr preferRelativeResize="0"/>
          <p:nvPr/>
        </p:nvPicPr>
        <p:blipFill>
          <a:blip r:embed="rId6">
            <a:alphaModFix/>
          </a:blip>
          <a:stretch>
            <a:fillRect/>
          </a:stretch>
        </p:blipFill>
        <p:spPr>
          <a:xfrm>
            <a:off x="971100" y="2960963"/>
            <a:ext cx="4924425" cy="4924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e3ff756d2c_0_0"/>
          <p:cNvSpPr txBox="1"/>
          <p:nvPr>
            <p:ph type="title"/>
          </p:nvPr>
        </p:nvSpPr>
        <p:spPr>
          <a:xfrm>
            <a:off x="868680" y="868680"/>
            <a:ext cx="15142500" cy="125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About Me - Joseph Fluckiger</a:t>
            </a:r>
            <a:endParaRPr/>
          </a:p>
        </p:txBody>
      </p:sp>
      <p:sp>
        <p:nvSpPr>
          <p:cNvPr id="204" name="Google Shape;204;g2e3ff756d2c_0_0"/>
          <p:cNvSpPr txBox="1"/>
          <p:nvPr>
            <p:ph idx="1" type="subTitle"/>
          </p:nvPr>
        </p:nvSpPr>
        <p:spPr>
          <a:xfrm>
            <a:off x="868680" y="1773936"/>
            <a:ext cx="15142500" cy="89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endParaRPr/>
          </a:p>
        </p:txBody>
      </p:sp>
      <p:sp>
        <p:nvSpPr>
          <p:cNvPr id="205" name="Google Shape;205;g2e3ff756d2c_0_0"/>
          <p:cNvSpPr txBox="1"/>
          <p:nvPr>
            <p:ph idx="2" type="body"/>
          </p:nvPr>
        </p:nvSpPr>
        <p:spPr>
          <a:xfrm>
            <a:off x="868680" y="2679192"/>
            <a:ext cx="16559700" cy="6583800"/>
          </a:xfrm>
          <a:prstGeom prst="rect">
            <a:avLst/>
          </a:prstGeom>
        </p:spPr>
        <p:txBody>
          <a:bodyPr anchorCtr="0" anchor="t" bIns="0" lIns="0" spcFirstLastPara="1" rIns="0" wrap="square" tIns="0">
            <a:noAutofit/>
          </a:bodyPr>
          <a:lstStyle/>
          <a:p>
            <a:pPr indent="-419100" lvl="0" marL="457200" rtl="0" algn="l">
              <a:spcBef>
                <a:spcPts val="0"/>
              </a:spcBef>
              <a:spcAft>
                <a:spcPts val="0"/>
              </a:spcAft>
              <a:buSzPts val="3000"/>
              <a:buChar char="●"/>
            </a:pPr>
            <a:r>
              <a:rPr lang="en"/>
              <a:t>Work: Principal Software Engineer @ Tableau (Salesforce) </a:t>
            </a:r>
            <a:endParaRPr/>
          </a:p>
          <a:p>
            <a:pPr indent="-419100" lvl="0" marL="457200" rtl="0" algn="l">
              <a:spcBef>
                <a:spcPts val="0"/>
              </a:spcBef>
              <a:spcAft>
                <a:spcPts val="0"/>
              </a:spcAft>
              <a:buSzPts val="3000"/>
              <a:buChar char="●"/>
            </a:pPr>
            <a:r>
              <a:rPr lang="en"/>
              <a:t>Background: Software, Devops, AI</a:t>
            </a:r>
            <a:endParaRPr/>
          </a:p>
          <a:p>
            <a:pPr indent="-419100" lvl="0" marL="457200" rtl="0" algn="l">
              <a:spcBef>
                <a:spcPts val="0"/>
              </a:spcBef>
              <a:spcAft>
                <a:spcPts val="0"/>
              </a:spcAft>
              <a:buSzPts val="3000"/>
              <a:buChar char="●"/>
            </a:pPr>
            <a:r>
              <a:rPr lang="en"/>
              <a:t>FOSS: Python, Machine Learning, Life Sciences, Cloud Devops</a:t>
            </a:r>
            <a:endParaRPr/>
          </a:p>
          <a:p>
            <a:pPr indent="-419100" lvl="0" marL="457200" rtl="0" algn="l">
              <a:spcBef>
                <a:spcPts val="0"/>
              </a:spcBef>
              <a:spcAft>
                <a:spcPts val="0"/>
              </a:spcAft>
              <a:buSzPts val="3000"/>
              <a:buChar char="●"/>
            </a:pPr>
            <a:r>
              <a:rPr lang="en"/>
              <a:t>First Gaming Platform: TI-85 Calculator</a:t>
            </a:r>
            <a:endParaRPr/>
          </a:p>
          <a:p>
            <a:pPr indent="-419100" lvl="0" marL="457200" rtl="0" algn="l">
              <a:spcBef>
                <a:spcPts val="0"/>
              </a:spcBef>
              <a:spcAft>
                <a:spcPts val="0"/>
              </a:spcAft>
              <a:buSzPts val="3000"/>
              <a:buChar char="●"/>
            </a:pPr>
            <a:r>
              <a:rPr lang="en"/>
              <a:t>Socials:</a:t>
            </a:r>
            <a:endParaRPr/>
          </a:p>
          <a:p>
            <a:pPr indent="-393700" lvl="1" marL="914400" rtl="0" algn="l">
              <a:spcBef>
                <a:spcPts val="0"/>
              </a:spcBef>
              <a:spcAft>
                <a:spcPts val="0"/>
              </a:spcAft>
              <a:buSzPts val="2600"/>
              <a:buChar char="○"/>
            </a:pPr>
            <a:r>
              <a:rPr lang="en"/>
              <a:t>https://www.linkedin.com/in/josephflu </a:t>
            </a:r>
            <a:endParaRPr/>
          </a:p>
          <a:p>
            <a:pPr indent="-393700" lvl="1" marL="914400" rtl="0" algn="l">
              <a:spcBef>
                <a:spcPts val="0"/>
              </a:spcBef>
              <a:spcAft>
                <a:spcPts val="0"/>
              </a:spcAft>
              <a:buSzPts val="2600"/>
              <a:buChar char="○"/>
            </a:pPr>
            <a:r>
              <a:rPr lang="en"/>
              <a:t>https://github.com/josephflu</a:t>
            </a:r>
            <a:endParaRPr/>
          </a:p>
          <a:p>
            <a:pPr indent="-393700" lvl="1" marL="914400" rtl="0" algn="l">
              <a:spcBef>
                <a:spcPts val="0"/>
              </a:spcBef>
              <a:spcAft>
                <a:spcPts val="0"/>
              </a:spcAft>
              <a:buSzPts val="2600"/>
              <a:buChar char="○"/>
            </a:pPr>
            <a:r>
              <a:rPr lang="en"/>
              <a:t>https://josephfluckiger.blogspot.com</a:t>
            </a:r>
            <a:endParaRPr/>
          </a:p>
        </p:txBody>
      </p:sp>
      <p:sp>
        <p:nvSpPr>
          <p:cNvPr id="206" name="Google Shape;206;g2e3ff756d2c_0_0"/>
          <p:cNvSpPr txBox="1"/>
          <p:nvPr>
            <p:ph idx="3" type="body"/>
          </p:nvPr>
        </p:nvSpPr>
        <p:spPr>
          <a:xfrm>
            <a:off x="868675" y="9739368"/>
            <a:ext cx="16559700" cy="24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a:t>
            </a:r>
            <a:endParaRPr/>
          </a:p>
        </p:txBody>
      </p:sp>
      <p:pic>
        <p:nvPicPr>
          <p:cNvPr descr="A person wearing glasses and a blue shirt&#10;&#10;AI-generated content may be incorrect." id="207" name="Google Shape;207;g2e3ff756d2c_0_0"/>
          <p:cNvPicPr preferRelativeResize="0"/>
          <p:nvPr/>
        </p:nvPicPr>
        <p:blipFill>
          <a:blip r:embed="rId3">
            <a:alphaModFix/>
          </a:blip>
          <a:stretch>
            <a:fillRect/>
          </a:stretch>
        </p:blipFill>
        <p:spPr>
          <a:xfrm>
            <a:off x="13166725" y="532338"/>
            <a:ext cx="2707856" cy="1789675"/>
          </a:xfrm>
          <a:prstGeom prst="rect">
            <a:avLst/>
          </a:prstGeom>
          <a:noFill/>
          <a:ln cap="flat" cmpd="sng" w="12700">
            <a:solidFill>
              <a:srgbClr val="000000"/>
            </a:solidFill>
            <a:prstDash val="solid"/>
            <a:miter lim="8000"/>
            <a:headEnd len="sm" w="sm" type="none"/>
            <a:tailEnd len="sm" w="sm" type="none"/>
          </a:ln>
        </p:spPr>
      </p:pic>
      <p:pic>
        <p:nvPicPr>
          <p:cNvPr id="208" name="Google Shape;208;g2e3ff756d2c_0_0"/>
          <p:cNvPicPr preferRelativeResize="0"/>
          <p:nvPr/>
        </p:nvPicPr>
        <p:blipFill>
          <a:blip r:embed="rId4">
            <a:alphaModFix/>
          </a:blip>
          <a:stretch>
            <a:fillRect/>
          </a:stretch>
        </p:blipFill>
        <p:spPr>
          <a:xfrm>
            <a:off x="13172863" y="3072925"/>
            <a:ext cx="2695575" cy="5715000"/>
          </a:xfrm>
          <a:prstGeom prst="rect">
            <a:avLst/>
          </a:prstGeom>
          <a:noFill/>
          <a:ln>
            <a:noFill/>
          </a:ln>
        </p:spPr>
      </p:pic>
      <p:pic>
        <p:nvPicPr>
          <p:cNvPr id="209" name="Google Shape;209;g2e3ff756d2c_0_0"/>
          <p:cNvPicPr preferRelativeResize="0"/>
          <p:nvPr/>
        </p:nvPicPr>
        <p:blipFill rotWithShape="1">
          <a:blip r:embed="rId5">
            <a:alphaModFix/>
          </a:blip>
          <a:srcRect b="0" l="0" r="0" t="12095"/>
          <a:stretch/>
        </p:blipFill>
        <p:spPr>
          <a:xfrm>
            <a:off x="13387875" y="3509816"/>
            <a:ext cx="2258275" cy="157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5400"/>
              <a:buNone/>
            </a:pPr>
            <a:r>
              <a:rPr lang="en">
                <a:solidFill>
                  <a:srgbClr val="3A49DA"/>
                </a:solidFill>
              </a:rPr>
              <a:t>Programming Evolution</a:t>
            </a:r>
            <a:endParaRPr>
              <a:solidFill>
                <a:srgbClr val="3A49DA"/>
              </a:solidFill>
            </a:endParaRPr>
          </a:p>
        </p:txBody>
      </p:sp>
      <p:sp>
        <p:nvSpPr>
          <p:cNvPr id="215" name="Google Shape;215;p5"/>
          <p:cNvSpPr txBox="1"/>
          <p:nvPr>
            <p:ph idx="1" type="subTitle"/>
          </p:nvPr>
        </p:nvSpPr>
        <p:spPr>
          <a:xfrm>
            <a:off x="868675" y="1773850"/>
            <a:ext cx="15800100" cy="65109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SzPts val="3600"/>
              <a:buNone/>
            </a:pPr>
            <a:r>
              <a:t/>
            </a:r>
            <a:endParaRPr sz="4700">
              <a:solidFill>
                <a:srgbClr val="260F8F"/>
              </a:solidFill>
            </a:endParaRPr>
          </a:p>
          <a:p>
            <a:pPr indent="0" lvl="0" marL="0" marR="0" rtl="0" algn="l">
              <a:lnSpc>
                <a:spcPct val="90000"/>
              </a:lnSpc>
              <a:spcBef>
                <a:spcPts val="0"/>
              </a:spcBef>
              <a:spcAft>
                <a:spcPts val="0"/>
              </a:spcAft>
              <a:buSzPts val="3600"/>
              <a:buNone/>
            </a:pPr>
            <a:r>
              <a:rPr b="1" lang="en" sz="4700">
                <a:solidFill>
                  <a:srgbClr val="260F8F"/>
                </a:solidFill>
              </a:rPr>
              <a:t>Traditional Programming:</a:t>
            </a:r>
            <a:r>
              <a:rPr lang="en" sz="4700">
                <a:solidFill>
                  <a:srgbClr val="260F8F"/>
                </a:solidFill>
              </a:rPr>
              <a:t>  Data + Rules = Answers</a:t>
            </a:r>
            <a:endParaRPr sz="4700">
              <a:solidFill>
                <a:srgbClr val="260F8F"/>
              </a:solidFill>
            </a:endParaRPr>
          </a:p>
          <a:p>
            <a:pPr indent="0" lvl="0" marL="0" rtl="0" algn="l">
              <a:spcBef>
                <a:spcPts val="0"/>
              </a:spcBef>
              <a:spcAft>
                <a:spcPts val="0"/>
              </a:spcAft>
              <a:buNone/>
            </a:pPr>
            <a:r>
              <a:t/>
            </a:r>
            <a:endParaRPr sz="4700">
              <a:solidFill>
                <a:srgbClr val="260F8F"/>
              </a:solidFill>
            </a:endParaRPr>
          </a:p>
          <a:p>
            <a:pPr indent="0" lvl="0" marL="0" rtl="0" algn="l">
              <a:spcBef>
                <a:spcPts val="0"/>
              </a:spcBef>
              <a:spcAft>
                <a:spcPts val="0"/>
              </a:spcAft>
              <a:buNone/>
            </a:pPr>
            <a:r>
              <a:rPr b="1" lang="en" sz="4700">
                <a:solidFill>
                  <a:srgbClr val="260F8F"/>
                </a:solidFill>
              </a:rPr>
              <a:t>Machine learning:</a:t>
            </a:r>
            <a:r>
              <a:rPr lang="en" sz="4700">
                <a:solidFill>
                  <a:srgbClr val="260F8F"/>
                </a:solidFill>
              </a:rPr>
              <a:t> Data + Answers = Rules</a:t>
            </a:r>
            <a:endParaRPr sz="4700">
              <a:solidFill>
                <a:srgbClr val="260F8F"/>
              </a:solidFill>
            </a:endParaRPr>
          </a:p>
          <a:p>
            <a:pPr indent="0" lvl="0" marL="0" rtl="0" algn="l">
              <a:spcBef>
                <a:spcPts val="0"/>
              </a:spcBef>
              <a:spcAft>
                <a:spcPts val="0"/>
              </a:spcAft>
              <a:buNone/>
            </a:pPr>
            <a:r>
              <a:t/>
            </a:r>
            <a:endParaRPr sz="4700">
              <a:solidFill>
                <a:srgbClr val="260F8F"/>
              </a:solidFill>
            </a:endParaRPr>
          </a:p>
          <a:p>
            <a:pPr indent="0" lvl="0" marL="0" rtl="0" algn="l">
              <a:spcBef>
                <a:spcPts val="0"/>
              </a:spcBef>
              <a:spcAft>
                <a:spcPts val="0"/>
              </a:spcAft>
              <a:buNone/>
            </a:pPr>
            <a:r>
              <a:rPr b="1" lang="en" sz="4700">
                <a:solidFill>
                  <a:srgbClr val="260F8F"/>
                </a:solidFill>
              </a:rPr>
              <a:t>Generative AI:</a:t>
            </a:r>
            <a:r>
              <a:rPr lang="en" sz="4700">
                <a:solidFill>
                  <a:srgbClr val="260F8F"/>
                </a:solidFill>
              </a:rPr>
              <a:t> Rules (Models) + Scale = Intelligence</a:t>
            </a:r>
            <a:endParaRPr sz="4700">
              <a:solidFill>
                <a:srgbClr val="260F8F"/>
              </a:solidFill>
            </a:endParaRPr>
          </a:p>
          <a:p>
            <a:pPr indent="0" lvl="0" marL="0" rtl="0" algn="l">
              <a:spcBef>
                <a:spcPts val="0"/>
              </a:spcBef>
              <a:spcAft>
                <a:spcPts val="0"/>
              </a:spcAft>
              <a:buNone/>
            </a:pPr>
            <a:r>
              <a:t/>
            </a:r>
            <a:endParaRPr sz="4700">
              <a:solidFill>
                <a:srgbClr val="260F8F"/>
              </a:solidFill>
            </a:endParaRPr>
          </a:p>
          <a:p>
            <a:pPr indent="0" lvl="0" marL="0" rtl="0" algn="l">
              <a:spcBef>
                <a:spcPts val="0"/>
              </a:spcBef>
              <a:spcAft>
                <a:spcPts val="0"/>
              </a:spcAft>
              <a:buNone/>
            </a:pPr>
            <a:r>
              <a:rPr b="1" lang="en" sz="4700">
                <a:solidFill>
                  <a:srgbClr val="260F8F"/>
                </a:solidFill>
              </a:rPr>
              <a:t>LangChain:</a:t>
            </a:r>
            <a:r>
              <a:rPr lang="en" sz="4700">
                <a:solidFill>
                  <a:srgbClr val="260F8F"/>
                </a:solidFill>
              </a:rPr>
              <a:t> Intelligence + Tools = Autonomous Agents 🚀</a:t>
            </a:r>
            <a:endParaRPr sz="4700">
              <a:solidFill>
                <a:srgbClr val="260F8F"/>
              </a:solidFill>
            </a:endParaRPr>
          </a:p>
          <a:p>
            <a:pPr indent="0" lvl="0" marL="0" rtl="0" algn="l">
              <a:spcBef>
                <a:spcPts val="0"/>
              </a:spcBef>
              <a:spcAft>
                <a:spcPts val="0"/>
              </a:spcAft>
              <a:buNone/>
            </a:pPr>
            <a:r>
              <a:t/>
            </a:r>
            <a:endParaRPr sz="4700">
              <a:solidFill>
                <a:srgbClr val="260F8F"/>
              </a:solidFill>
            </a:endParaRPr>
          </a:p>
          <a:p>
            <a:pPr indent="0" lvl="0" marL="0" marR="0" rtl="0" algn="l">
              <a:lnSpc>
                <a:spcPct val="90000"/>
              </a:lnSpc>
              <a:spcBef>
                <a:spcPts val="0"/>
              </a:spcBef>
              <a:spcAft>
                <a:spcPts val="0"/>
              </a:spcAft>
              <a:buSzPts val="3600"/>
              <a:buNone/>
            </a:pPr>
            <a:r>
              <a:t/>
            </a:r>
            <a:endParaRPr sz="4700">
              <a:solidFill>
                <a:srgbClr val="260F8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3588550f6e_0_13"/>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5400"/>
              <a:buNone/>
            </a:pPr>
            <a:r>
              <a:rPr lang="en">
                <a:solidFill>
                  <a:srgbClr val="3A49DA"/>
                </a:solidFill>
              </a:rPr>
              <a:t>Tableau is Famous for its Ease of Use</a:t>
            </a:r>
            <a:endParaRPr>
              <a:solidFill>
                <a:srgbClr val="3A49DA"/>
              </a:solidFill>
            </a:endParaRPr>
          </a:p>
        </p:txBody>
      </p:sp>
      <p:sp>
        <p:nvSpPr>
          <p:cNvPr id="221" name="Google Shape;221;g33588550f6e_0_13"/>
          <p:cNvSpPr txBox="1"/>
          <p:nvPr>
            <p:ph idx="1" type="subTitle"/>
          </p:nvPr>
        </p:nvSpPr>
        <p:spPr>
          <a:xfrm>
            <a:off x="868680" y="1773936"/>
            <a:ext cx="15142500" cy="896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3600"/>
              <a:buNone/>
            </a:pPr>
            <a:r>
              <a:rPr lang="en">
                <a:solidFill>
                  <a:srgbClr val="260F8F"/>
                </a:solidFill>
              </a:rPr>
              <a:t>Empowering organizations of all sizes to learn insights from their data</a:t>
            </a:r>
            <a:endParaRPr>
              <a:solidFill>
                <a:srgbClr val="260F8F"/>
              </a:solidFill>
            </a:endParaRPr>
          </a:p>
        </p:txBody>
      </p:sp>
      <p:pic>
        <p:nvPicPr>
          <p:cNvPr id="222" name="Google Shape;222;g33588550f6e_0_13"/>
          <p:cNvPicPr preferRelativeResize="0"/>
          <p:nvPr/>
        </p:nvPicPr>
        <p:blipFill rotWithShape="1">
          <a:blip r:embed="rId3">
            <a:alphaModFix/>
          </a:blip>
          <a:srcRect b="0" l="0" r="0" t="0"/>
          <a:stretch/>
        </p:blipFill>
        <p:spPr>
          <a:xfrm>
            <a:off x="3144043" y="2830638"/>
            <a:ext cx="12000000" cy="6664500"/>
          </a:xfrm>
          <a:prstGeom prst="roundRect">
            <a:avLst>
              <a:gd fmla="val 4015" name="adj"/>
            </a:avLst>
          </a:prstGeom>
          <a:noFill/>
          <a:ln cap="flat" cmpd="sng" w="9525">
            <a:solidFill>
              <a:srgbClr val="260F8F"/>
            </a:solidFill>
            <a:prstDash val="solid"/>
            <a:round/>
            <a:headEnd len="sm" w="sm" type="none"/>
            <a:tailEnd len="sm" w="sm" type="none"/>
          </a:ln>
          <a:effectLst>
            <a:outerShdw blurRad="57150" rotWithShape="0" algn="bl" dir="5400000" dist="19050">
              <a:srgbClr val="000000">
                <a:alpha val="498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6"/>
          <p:cNvPicPr preferRelativeResize="0"/>
          <p:nvPr/>
        </p:nvPicPr>
        <p:blipFill rotWithShape="1">
          <a:blip r:embed="rId3">
            <a:alphaModFix/>
          </a:blip>
          <a:srcRect b="0" l="0" r="0" t="0"/>
          <a:stretch/>
        </p:blipFill>
        <p:spPr>
          <a:xfrm>
            <a:off x="5179648" y="6379171"/>
            <a:ext cx="1147500" cy="1332300"/>
          </a:xfrm>
          <a:prstGeom prst="roundRect">
            <a:avLst>
              <a:gd fmla="val 28301" name="adj"/>
            </a:avLst>
          </a:prstGeom>
          <a:noFill/>
          <a:ln>
            <a:noFill/>
          </a:ln>
        </p:spPr>
      </p:pic>
      <p:pic>
        <p:nvPicPr>
          <p:cNvPr id="228" name="Google Shape;228;p6"/>
          <p:cNvPicPr preferRelativeResize="0"/>
          <p:nvPr/>
        </p:nvPicPr>
        <p:blipFill rotWithShape="1">
          <a:blip r:embed="rId3">
            <a:alphaModFix/>
          </a:blip>
          <a:srcRect b="0" l="0" r="0" t="0"/>
          <a:stretch/>
        </p:blipFill>
        <p:spPr>
          <a:xfrm>
            <a:off x="8031321" y="6379171"/>
            <a:ext cx="1147500" cy="1332300"/>
          </a:xfrm>
          <a:prstGeom prst="roundRect">
            <a:avLst>
              <a:gd fmla="val 25837" name="adj"/>
            </a:avLst>
          </a:prstGeom>
          <a:noFill/>
          <a:ln>
            <a:noFill/>
          </a:ln>
        </p:spPr>
      </p:pic>
      <p:cxnSp>
        <p:nvCxnSpPr>
          <p:cNvPr id="229" name="Google Shape;229;p6"/>
          <p:cNvCxnSpPr>
            <a:stCxn id="227" idx="0"/>
          </p:cNvCxnSpPr>
          <p:nvPr/>
        </p:nvCxnSpPr>
        <p:spPr>
          <a:xfrm rot="-5400000">
            <a:off x="5840248" y="5160421"/>
            <a:ext cx="1131900" cy="1305600"/>
          </a:xfrm>
          <a:prstGeom prst="bentConnector2">
            <a:avLst/>
          </a:prstGeom>
          <a:noFill/>
          <a:ln cap="flat" cmpd="sng" w="19050">
            <a:solidFill>
              <a:srgbClr val="260F8F"/>
            </a:solidFill>
            <a:prstDash val="solid"/>
            <a:round/>
            <a:headEnd len="sm" w="sm" type="none"/>
            <a:tailEnd len="sm" w="sm" type="none"/>
          </a:ln>
        </p:spPr>
      </p:cxnSp>
      <p:cxnSp>
        <p:nvCxnSpPr>
          <p:cNvPr id="230" name="Google Shape;230;p6"/>
          <p:cNvCxnSpPr>
            <a:stCxn id="228" idx="0"/>
          </p:cNvCxnSpPr>
          <p:nvPr/>
        </p:nvCxnSpPr>
        <p:spPr>
          <a:xfrm flipH="1" rot="5400000">
            <a:off x="7266171" y="5040271"/>
            <a:ext cx="1131900" cy="1545900"/>
          </a:xfrm>
          <a:prstGeom prst="bentConnector2">
            <a:avLst/>
          </a:prstGeom>
          <a:noFill/>
          <a:ln cap="flat" cmpd="sng" w="19050">
            <a:solidFill>
              <a:srgbClr val="260F8F"/>
            </a:solidFill>
            <a:prstDash val="solid"/>
            <a:round/>
            <a:headEnd len="sm" w="sm" type="none"/>
            <a:tailEnd len="sm" w="sm" type="none"/>
          </a:ln>
        </p:spPr>
      </p:cxnSp>
      <p:sp>
        <p:nvSpPr>
          <p:cNvPr id="231" name="Google Shape;231;p6"/>
          <p:cNvSpPr/>
          <p:nvPr/>
        </p:nvSpPr>
        <p:spPr>
          <a:xfrm>
            <a:off x="3433903" y="8152665"/>
            <a:ext cx="7092600" cy="1332600"/>
          </a:xfrm>
          <a:prstGeom prst="roundRect">
            <a:avLst>
              <a:gd fmla="val 31827" name="adj"/>
            </a:avLst>
          </a:prstGeom>
          <a:solidFill>
            <a:srgbClr val="04E1CB"/>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232" name="Google Shape;232;p6"/>
          <p:cNvSpPr txBox="1"/>
          <p:nvPr/>
        </p:nvSpPr>
        <p:spPr>
          <a:xfrm>
            <a:off x="5314061" y="8011606"/>
            <a:ext cx="3723600" cy="4044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260E8F"/>
                </a:solidFill>
                <a:latin typeface="Arial"/>
                <a:ea typeface="Arial"/>
                <a:cs typeface="Arial"/>
                <a:sym typeface="Arial"/>
              </a:rPr>
              <a:t>Tableau Connectivity</a:t>
            </a:r>
            <a:endParaRPr b="0" i="0" sz="2400" u="none" cap="none" strike="noStrike">
              <a:solidFill>
                <a:srgbClr val="260E8F"/>
              </a:solidFill>
              <a:latin typeface="Arial"/>
              <a:ea typeface="Arial"/>
              <a:cs typeface="Arial"/>
              <a:sym typeface="Arial"/>
            </a:endParaRPr>
          </a:p>
        </p:txBody>
      </p:sp>
      <p:grpSp>
        <p:nvGrpSpPr>
          <p:cNvPr id="233" name="Google Shape;233;p6"/>
          <p:cNvGrpSpPr/>
          <p:nvPr/>
        </p:nvGrpSpPr>
        <p:grpSpPr>
          <a:xfrm>
            <a:off x="3447168" y="8704790"/>
            <a:ext cx="785598" cy="661038"/>
            <a:chOff x="1389613" y="3413974"/>
            <a:chExt cx="338328" cy="265200"/>
          </a:xfrm>
        </p:grpSpPr>
        <p:sp>
          <p:nvSpPr>
            <p:cNvPr id="234" name="Google Shape;234;p6"/>
            <p:cNvSpPr/>
            <p:nvPr/>
          </p:nvSpPr>
          <p:spPr>
            <a:xfrm>
              <a:off x="1421617" y="3413974"/>
              <a:ext cx="274200" cy="2652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35" name="Google Shape;235;p6"/>
            <p:cNvPicPr preferRelativeResize="0"/>
            <p:nvPr/>
          </p:nvPicPr>
          <p:blipFill rotWithShape="1">
            <a:blip r:embed="rId4">
              <a:alphaModFix/>
            </a:blip>
            <a:srcRect b="0" l="0" r="0" t="0"/>
            <a:stretch/>
          </p:blipFill>
          <p:spPr>
            <a:xfrm>
              <a:off x="1389613" y="3465576"/>
              <a:ext cx="338328" cy="182880"/>
            </a:xfrm>
            <a:prstGeom prst="rect">
              <a:avLst/>
            </a:prstGeom>
            <a:noFill/>
            <a:ln>
              <a:noFill/>
            </a:ln>
          </p:spPr>
        </p:pic>
      </p:grpSp>
      <p:grpSp>
        <p:nvGrpSpPr>
          <p:cNvPr id="236" name="Google Shape;236;p6"/>
          <p:cNvGrpSpPr/>
          <p:nvPr/>
        </p:nvGrpSpPr>
        <p:grpSpPr>
          <a:xfrm>
            <a:off x="5556507" y="8715939"/>
            <a:ext cx="636692" cy="661179"/>
            <a:chOff x="52209" y="3885780"/>
            <a:chExt cx="348300" cy="356700"/>
          </a:xfrm>
        </p:grpSpPr>
        <p:sp>
          <p:nvSpPr>
            <p:cNvPr id="237" name="Google Shape;237;p6"/>
            <p:cNvSpPr/>
            <p:nvPr/>
          </p:nvSpPr>
          <p:spPr>
            <a:xfrm>
              <a:off x="52209" y="3885780"/>
              <a:ext cx="348300" cy="356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38" name="Google Shape;238;p6"/>
            <p:cNvPicPr preferRelativeResize="0"/>
            <p:nvPr/>
          </p:nvPicPr>
          <p:blipFill rotWithShape="1">
            <a:blip r:embed="rId5">
              <a:alphaModFix/>
            </a:blip>
            <a:srcRect b="0" l="0" r="0" t="0"/>
            <a:stretch/>
          </p:blipFill>
          <p:spPr>
            <a:xfrm>
              <a:off x="91948" y="3929722"/>
              <a:ext cx="268800" cy="268800"/>
            </a:xfrm>
            <a:prstGeom prst="ellipse">
              <a:avLst/>
            </a:prstGeom>
            <a:noFill/>
            <a:ln>
              <a:noFill/>
            </a:ln>
          </p:spPr>
        </p:pic>
      </p:grpSp>
      <p:grpSp>
        <p:nvGrpSpPr>
          <p:cNvPr id="239" name="Google Shape;239;p6"/>
          <p:cNvGrpSpPr/>
          <p:nvPr/>
        </p:nvGrpSpPr>
        <p:grpSpPr>
          <a:xfrm>
            <a:off x="8979409" y="8715979"/>
            <a:ext cx="624600" cy="661200"/>
            <a:chOff x="7700957" y="4641046"/>
            <a:chExt cx="312300" cy="330600"/>
          </a:xfrm>
        </p:grpSpPr>
        <p:sp>
          <p:nvSpPr>
            <p:cNvPr id="240" name="Google Shape;240;p6"/>
            <p:cNvSpPr/>
            <p:nvPr/>
          </p:nvSpPr>
          <p:spPr>
            <a:xfrm>
              <a:off x="7700957" y="4641046"/>
              <a:ext cx="312300" cy="3306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41" name="Google Shape;241;p6"/>
            <p:cNvPicPr preferRelativeResize="0"/>
            <p:nvPr/>
          </p:nvPicPr>
          <p:blipFill rotWithShape="1">
            <a:blip r:embed="rId6">
              <a:alphaModFix/>
            </a:blip>
            <a:srcRect b="10" l="0" r="57691" t="0"/>
            <a:stretch/>
          </p:blipFill>
          <p:spPr>
            <a:xfrm>
              <a:off x="7742377" y="4687752"/>
              <a:ext cx="229547" cy="237164"/>
            </a:xfrm>
            <a:prstGeom prst="rect">
              <a:avLst/>
            </a:prstGeom>
            <a:noFill/>
            <a:ln>
              <a:noFill/>
            </a:ln>
          </p:spPr>
        </p:pic>
      </p:grpSp>
      <p:grpSp>
        <p:nvGrpSpPr>
          <p:cNvPr id="242" name="Google Shape;242;p6"/>
          <p:cNvGrpSpPr/>
          <p:nvPr/>
        </p:nvGrpSpPr>
        <p:grpSpPr>
          <a:xfrm>
            <a:off x="4903025" y="8715896"/>
            <a:ext cx="636692" cy="661179"/>
            <a:chOff x="9" y="3270705"/>
            <a:chExt cx="348300" cy="356700"/>
          </a:xfrm>
        </p:grpSpPr>
        <p:sp>
          <p:nvSpPr>
            <p:cNvPr id="243" name="Google Shape;243;p6"/>
            <p:cNvSpPr/>
            <p:nvPr/>
          </p:nvSpPr>
          <p:spPr>
            <a:xfrm>
              <a:off x="9" y="3270705"/>
              <a:ext cx="348300" cy="356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44" name="Google Shape;244;p6"/>
            <p:cNvPicPr preferRelativeResize="0"/>
            <p:nvPr/>
          </p:nvPicPr>
          <p:blipFill rotWithShape="1">
            <a:blip r:embed="rId7">
              <a:alphaModFix/>
            </a:blip>
            <a:srcRect b="0" l="0" r="74934" t="0"/>
            <a:stretch/>
          </p:blipFill>
          <p:spPr>
            <a:xfrm>
              <a:off x="78850" y="3314650"/>
              <a:ext cx="190575" cy="268800"/>
            </a:xfrm>
            <a:prstGeom prst="rect">
              <a:avLst/>
            </a:prstGeom>
            <a:noFill/>
            <a:ln>
              <a:noFill/>
            </a:ln>
          </p:spPr>
        </p:pic>
      </p:grpSp>
      <p:grpSp>
        <p:nvGrpSpPr>
          <p:cNvPr id="245" name="Google Shape;245;p6"/>
          <p:cNvGrpSpPr/>
          <p:nvPr/>
        </p:nvGrpSpPr>
        <p:grpSpPr>
          <a:xfrm>
            <a:off x="4249563" y="8715866"/>
            <a:ext cx="636692" cy="661179"/>
            <a:chOff x="85209" y="2712830"/>
            <a:chExt cx="348300" cy="356700"/>
          </a:xfrm>
        </p:grpSpPr>
        <p:sp>
          <p:nvSpPr>
            <p:cNvPr id="246" name="Google Shape;246;p6"/>
            <p:cNvSpPr/>
            <p:nvPr/>
          </p:nvSpPr>
          <p:spPr>
            <a:xfrm>
              <a:off x="85209" y="2712830"/>
              <a:ext cx="348300" cy="356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47" name="Google Shape;247;p6"/>
            <p:cNvPicPr preferRelativeResize="0"/>
            <p:nvPr/>
          </p:nvPicPr>
          <p:blipFill rotWithShape="1">
            <a:blip r:embed="rId8">
              <a:alphaModFix/>
            </a:blip>
            <a:srcRect b="0" l="0" r="0" t="7123"/>
            <a:stretch/>
          </p:blipFill>
          <p:spPr>
            <a:xfrm>
              <a:off x="114634" y="2743526"/>
              <a:ext cx="289500" cy="268800"/>
            </a:xfrm>
            <a:prstGeom prst="ellipse">
              <a:avLst/>
            </a:prstGeom>
            <a:noFill/>
            <a:ln>
              <a:noFill/>
            </a:ln>
          </p:spPr>
        </p:pic>
      </p:grpSp>
      <p:grpSp>
        <p:nvGrpSpPr>
          <p:cNvPr id="248" name="Google Shape;248;p6"/>
          <p:cNvGrpSpPr/>
          <p:nvPr/>
        </p:nvGrpSpPr>
        <p:grpSpPr>
          <a:xfrm>
            <a:off x="6209955" y="8715974"/>
            <a:ext cx="624600" cy="661200"/>
            <a:chOff x="6975024" y="4641093"/>
            <a:chExt cx="312300" cy="330600"/>
          </a:xfrm>
        </p:grpSpPr>
        <p:sp>
          <p:nvSpPr>
            <p:cNvPr id="249" name="Google Shape;249;p6"/>
            <p:cNvSpPr/>
            <p:nvPr/>
          </p:nvSpPr>
          <p:spPr>
            <a:xfrm>
              <a:off x="6975024" y="4641093"/>
              <a:ext cx="312300" cy="3306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50" name="Google Shape;250;p6"/>
            <p:cNvPicPr preferRelativeResize="0"/>
            <p:nvPr/>
          </p:nvPicPr>
          <p:blipFill rotWithShape="1">
            <a:blip r:embed="rId9">
              <a:alphaModFix/>
            </a:blip>
            <a:srcRect b="0" l="0" r="0" t="0"/>
            <a:stretch/>
          </p:blipFill>
          <p:spPr>
            <a:xfrm>
              <a:off x="7010670" y="4681821"/>
              <a:ext cx="241101" cy="249119"/>
            </a:xfrm>
            <a:prstGeom prst="rect">
              <a:avLst/>
            </a:prstGeom>
            <a:noFill/>
            <a:ln>
              <a:noFill/>
            </a:ln>
          </p:spPr>
        </p:pic>
      </p:grpSp>
      <p:grpSp>
        <p:nvGrpSpPr>
          <p:cNvPr id="251" name="Google Shape;251;p6"/>
          <p:cNvGrpSpPr/>
          <p:nvPr/>
        </p:nvGrpSpPr>
        <p:grpSpPr>
          <a:xfrm>
            <a:off x="6863423" y="8715985"/>
            <a:ext cx="624600" cy="661200"/>
            <a:chOff x="7338016" y="4641046"/>
            <a:chExt cx="312300" cy="330600"/>
          </a:xfrm>
        </p:grpSpPr>
        <p:sp>
          <p:nvSpPr>
            <p:cNvPr id="252" name="Google Shape;252;p6"/>
            <p:cNvSpPr/>
            <p:nvPr/>
          </p:nvSpPr>
          <p:spPr>
            <a:xfrm>
              <a:off x="7338016" y="4641046"/>
              <a:ext cx="312300" cy="3306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53" name="Google Shape;253;p6"/>
            <p:cNvPicPr preferRelativeResize="0"/>
            <p:nvPr/>
          </p:nvPicPr>
          <p:blipFill rotWithShape="1">
            <a:blip r:embed="rId10">
              <a:alphaModFix/>
            </a:blip>
            <a:srcRect b="38645" l="28621" r="31457" t="0"/>
            <a:stretch/>
          </p:blipFill>
          <p:spPr>
            <a:xfrm>
              <a:off x="7351966" y="4687751"/>
              <a:ext cx="284490" cy="237164"/>
            </a:xfrm>
            <a:prstGeom prst="rect">
              <a:avLst/>
            </a:prstGeom>
            <a:noFill/>
            <a:ln>
              <a:noFill/>
            </a:ln>
          </p:spPr>
        </p:pic>
      </p:grpSp>
      <p:grpSp>
        <p:nvGrpSpPr>
          <p:cNvPr id="254" name="Google Shape;254;p6"/>
          <p:cNvGrpSpPr/>
          <p:nvPr/>
        </p:nvGrpSpPr>
        <p:grpSpPr>
          <a:xfrm>
            <a:off x="8274074" y="8715988"/>
            <a:ext cx="624600" cy="661200"/>
            <a:chOff x="8063992" y="4641013"/>
            <a:chExt cx="312300" cy="330600"/>
          </a:xfrm>
        </p:grpSpPr>
        <p:sp>
          <p:nvSpPr>
            <p:cNvPr id="255" name="Google Shape;255;p6"/>
            <p:cNvSpPr/>
            <p:nvPr/>
          </p:nvSpPr>
          <p:spPr>
            <a:xfrm>
              <a:off x="8063992" y="4641013"/>
              <a:ext cx="312300" cy="3306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56" name="Google Shape;256;p6"/>
            <p:cNvPicPr preferRelativeResize="0"/>
            <p:nvPr/>
          </p:nvPicPr>
          <p:blipFill rotWithShape="1">
            <a:blip r:embed="rId11">
              <a:alphaModFix/>
            </a:blip>
            <a:srcRect b="0" l="0" r="0" t="0"/>
            <a:stretch/>
          </p:blipFill>
          <p:spPr>
            <a:xfrm>
              <a:off x="8105423" y="4687498"/>
              <a:ext cx="229529" cy="237164"/>
            </a:xfrm>
            <a:prstGeom prst="rect">
              <a:avLst/>
            </a:prstGeom>
            <a:noFill/>
            <a:ln>
              <a:noFill/>
            </a:ln>
          </p:spPr>
        </p:pic>
      </p:grpSp>
      <p:grpSp>
        <p:nvGrpSpPr>
          <p:cNvPr id="257" name="Google Shape;257;p6"/>
          <p:cNvGrpSpPr/>
          <p:nvPr/>
        </p:nvGrpSpPr>
        <p:grpSpPr>
          <a:xfrm>
            <a:off x="7562622" y="8715813"/>
            <a:ext cx="636920" cy="661050"/>
            <a:chOff x="779778" y="6169509"/>
            <a:chExt cx="424500" cy="440700"/>
          </a:xfrm>
        </p:grpSpPr>
        <p:sp>
          <p:nvSpPr>
            <p:cNvPr id="258" name="Google Shape;258;p6"/>
            <p:cNvSpPr/>
            <p:nvPr/>
          </p:nvSpPr>
          <p:spPr>
            <a:xfrm>
              <a:off x="779778" y="6169509"/>
              <a:ext cx="424500" cy="440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59" name="Google Shape;259;p6"/>
            <p:cNvPicPr preferRelativeResize="0"/>
            <p:nvPr/>
          </p:nvPicPr>
          <p:blipFill rotWithShape="1">
            <a:blip r:embed="rId12">
              <a:alphaModFix/>
            </a:blip>
            <a:srcRect b="0" l="0" r="0" t="0"/>
            <a:stretch/>
          </p:blipFill>
          <p:spPr>
            <a:xfrm>
              <a:off x="854061" y="6244650"/>
              <a:ext cx="275926" cy="290400"/>
            </a:xfrm>
            <a:prstGeom prst="rect">
              <a:avLst/>
            </a:prstGeom>
            <a:noFill/>
            <a:ln>
              <a:noFill/>
            </a:ln>
          </p:spPr>
        </p:pic>
      </p:grpSp>
      <p:grpSp>
        <p:nvGrpSpPr>
          <p:cNvPr id="260" name="Google Shape;260;p6"/>
          <p:cNvGrpSpPr/>
          <p:nvPr/>
        </p:nvGrpSpPr>
        <p:grpSpPr>
          <a:xfrm>
            <a:off x="9684749" y="8715832"/>
            <a:ext cx="636920" cy="661050"/>
            <a:chOff x="627378" y="6017109"/>
            <a:chExt cx="424500" cy="440700"/>
          </a:xfrm>
        </p:grpSpPr>
        <p:sp>
          <p:nvSpPr>
            <p:cNvPr id="261" name="Google Shape;261;p6"/>
            <p:cNvSpPr/>
            <p:nvPr/>
          </p:nvSpPr>
          <p:spPr>
            <a:xfrm>
              <a:off x="627378" y="6017109"/>
              <a:ext cx="424500" cy="440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62" name="Google Shape;262;p6"/>
            <p:cNvPicPr preferRelativeResize="0"/>
            <p:nvPr/>
          </p:nvPicPr>
          <p:blipFill rotWithShape="1">
            <a:blip r:embed="rId13">
              <a:alphaModFix/>
            </a:blip>
            <a:srcRect b="0" l="0" r="0" t="0"/>
            <a:stretch/>
          </p:blipFill>
          <p:spPr>
            <a:xfrm>
              <a:off x="701578" y="6092253"/>
              <a:ext cx="275938" cy="290400"/>
            </a:xfrm>
            <a:prstGeom prst="rect">
              <a:avLst/>
            </a:prstGeom>
            <a:noFill/>
            <a:ln>
              <a:noFill/>
            </a:ln>
          </p:spPr>
        </p:pic>
      </p:grpSp>
      <p:cxnSp>
        <p:nvCxnSpPr>
          <p:cNvPr id="263" name="Google Shape;263;p6"/>
          <p:cNvCxnSpPr>
            <a:endCxn id="227" idx="2"/>
          </p:cNvCxnSpPr>
          <p:nvPr/>
        </p:nvCxnSpPr>
        <p:spPr>
          <a:xfrm flipH="1" rot="10800000">
            <a:off x="5748598" y="7711471"/>
            <a:ext cx="4800" cy="454800"/>
          </a:xfrm>
          <a:prstGeom prst="straightConnector1">
            <a:avLst/>
          </a:prstGeom>
          <a:noFill/>
          <a:ln cap="flat" cmpd="sng" w="28575">
            <a:solidFill>
              <a:srgbClr val="260F8F"/>
            </a:solidFill>
            <a:prstDash val="solid"/>
            <a:round/>
            <a:headEnd len="sm" w="sm" type="none"/>
            <a:tailEnd len="med" w="med" type="triangle"/>
          </a:ln>
        </p:spPr>
      </p:cxnSp>
      <p:cxnSp>
        <p:nvCxnSpPr>
          <p:cNvPr id="264" name="Google Shape;264;p6"/>
          <p:cNvCxnSpPr/>
          <p:nvPr/>
        </p:nvCxnSpPr>
        <p:spPr>
          <a:xfrm flipH="1" rot="10800000">
            <a:off x="8602606" y="7711659"/>
            <a:ext cx="4800" cy="454800"/>
          </a:xfrm>
          <a:prstGeom prst="straightConnector1">
            <a:avLst/>
          </a:prstGeom>
          <a:noFill/>
          <a:ln cap="flat" cmpd="sng" w="28575">
            <a:solidFill>
              <a:srgbClr val="260F8F"/>
            </a:solidFill>
            <a:prstDash val="solid"/>
            <a:round/>
            <a:headEnd len="sm" w="sm" type="none"/>
            <a:tailEnd len="med" w="med" type="triangle"/>
          </a:ln>
        </p:spPr>
      </p:cxnSp>
      <p:sp>
        <p:nvSpPr>
          <p:cNvPr id="265" name="Google Shape;265;p6"/>
          <p:cNvSpPr/>
          <p:nvPr/>
        </p:nvSpPr>
        <p:spPr>
          <a:xfrm>
            <a:off x="6093575" y="3604800"/>
            <a:ext cx="2228775" cy="2176900"/>
          </a:xfrm>
          <a:prstGeom prst="flowChartMagneticDisk">
            <a:avLst/>
          </a:prstGeom>
          <a:solidFill>
            <a:schemeClr val="lt1"/>
          </a:solidFill>
          <a:ln cap="flat" cmpd="sng" w="28575">
            <a:solidFill>
              <a:srgbClr val="260F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260E8F"/>
                </a:solidFill>
                <a:latin typeface="Arial"/>
                <a:ea typeface="Arial"/>
                <a:cs typeface="Arial"/>
                <a:sym typeface="Arial"/>
              </a:rPr>
              <a:t>Published Data Sources</a:t>
            </a:r>
            <a:endParaRPr b="0" i="0" sz="2600" u="none" cap="none" strike="noStrike">
              <a:solidFill>
                <a:srgbClr val="260E8F"/>
              </a:solidFill>
              <a:latin typeface="Arial"/>
              <a:ea typeface="Arial"/>
              <a:cs typeface="Arial"/>
              <a:sym typeface="Arial"/>
            </a:endParaRPr>
          </a:p>
        </p:txBody>
      </p:sp>
      <p:sp>
        <p:nvSpPr>
          <p:cNvPr id="266" name="Google Shape;266;p6"/>
          <p:cNvSpPr/>
          <p:nvPr/>
        </p:nvSpPr>
        <p:spPr>
          <a:xfrm>
            <a:off x="722550" y="3009014"/>
            <a:ext cx="3108600" cy="3886800"/>
          </a:xfrm>
          <a:prstGeom prst="roundRect">
            <a:avLst>
              <a:gd fmla="val 16667" name="adj"/>
            </a:avLst>
          </a:prstGeom>
          <a:solidFill>
            <a:srgbClr val="FFFEFE"/>
          </a:solidFill>
          <a:ln cap="flat" cmpd="sng" w="28575">
            <a:solidFill>
              <a:srgbClr val="260F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sng" cap="none" strike="noStrike">
                <a:solidFill>
                  <a:srgbClr val="260E8F"/>
                </a:solidFill>
                <a:latin typeface="Arial"/>
                <a:ea typeface="Arial"/>
                <a:cs typeface="Arial"/>
                <a:sym typeface="Arial"/>
              </a:rPr>
              <a:t>Business Semantics</a:t>
            </a:r>
            <a:endParaRPr b="0" i="0" sz="2200" u="sng" cap="none" strike="noStrike">
              <a:solidFill>
                <a:srgbClr val="260E8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260E8F"/>
                </a:solidFill>
                <a:latin typeface="Arial"/>
                <a:ea typeface="Arial"/>
                <a:cs typeface="Arial"/>
                <a:sym typeface="Arial"/>
              </a:rPr>
              <a:t>Relationships,</a:t>
            </a:r>
            <a:endParaRPr b="0" i="0" sz="2200" u="none" cap="none" strike="noStrike">
              <a:solidFill>
                <a:srgbClr val="260E8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260E8F"/>
                </a:solidFill>
                <a:latin typeface="Arial"/>
                <a:ea typeface="Arial"/>
                <a:cs typeface="Arial"/>
                <a:sym typeface="Arial"/>
              </a:rPr>
              <a:t>Multi-fact,</a:t>
            </a:r>
            <a:endParaRPr b="0" i="0" sz="2200" u="none" cap="none" strike="noStrike">
              <a:solidFill>
                <a:srgbClr val="260E8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260E8F"/>
                </a:solidFill>
                <a:latin typeface="Arial"/>
                <a:ea typeface="Arial"/>
                <a:cs typeface="Arial"/>
                <a:sym typeface="Arial"/>
              </a:rPr>
              <a:t>Calculations,</a:t>
            </a:r>
            <a:endParaRPr b="0" i="0" sz="2200" u="none" cap="none" strike="noStrike">
              <a:solidFill>
                <a:srgbClr val="260E8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260E8F"/>
                </a:solidFill>
                <a:latin typeface="Arial"/>
                <a:ea typeface="Arial"/>
                <a:cs typeface="Arial"/>
                <a:sym typeface="Arial"/>
              </a:rPr>
              <a:t>Hierarchies,</a:t>
            </a:r>
            <a:endParaRPr b="0" i="0" sz="2200" u="none" cap="none" strike="noStrike">
              <a:solidFill>
                <a:srgbClr val="260E8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260E8F"/>
                </a:solidFill>
                <a:latin typeface="Arial"/>
                <a:ea typeface="Arial"/>
                <a:cs typeface="Arial"/>
                <a:sym typeface="Arial"/>
              </a:rPr>
              <a:t>Groups,</a:t>
            </a:r>
            <a:endParaRPr b="0" i="0" sz="2200" u="none" cap="none" strike="noStrike">
              <a:solidFill>
                <a:srgbClr val="260E8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260E8F"/>
                </a:solidFill>
                <a:latin typeface="Arial"/>
                <a:ea typeface="Arial"/>
                <a:cs typeface="Arial"/>
                <a:sym typeface="Arial"/>
              </a:rPr>
              <a:t>Aliases,</a:t>
            </a:r>
            <a:endParaRPr b="0" i="0" sz="2200" u="none" cap="none" strike="noStrike">
              <a:solidFill>
                <a:srgbClr val="260E8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260E8F"/>
                </a:solidFill>
                <a:latin typeface="Arial"/>
                <a:ea typeface="Arial"/>
                <a:cs typeface="Arial"/>
                <a:sym typeface="Arial"/>
              </a:rPr>
              <a:t>Formats</a:t>
            </a:r>
            <a:endParaRPr b="0" i="0" sz="2200" u="none" cap="none" strike="noStrike">
              <a:solidFill>
                <a:srgbClr val="260E8F"/>
              </a:solidFill>
              <a:latin typeface="Arial"/>
              <a:ea typeface="Arial"/>
              <a:cs typeface="Arial"/>
              <a:sym typeface="Arial"/>
            </a:endParaRPr>
          </a:p>
        </p:txBody>
      </p:sp>
      <p:cxnSp>
        <p:nvCxnSpPr>
          <p:cNvPr id="267" name="Google Shape;267;p6"/>
          <p:cNvCxnSpPr>
            <a:endCxn id="265" idx="2"/>
          </p:cNvCxnSpPr>
          <p:nvPr/>
        </p:nvCxnSpPr>
        <p:spPr>
          <a:xfrm>
            <a:off x="3869075" y="4689650"/>
            <a:ext cx="2224500" cy="3600"/>
          </a:xfrm>
          <a:prstGeom prst="straightConnector1">
            <a:avLst/>
          </a:prstGeom>
          <a:noFill/>
          <a:ln cap="flat" cmpd="sng" w="38100">
            <a:solidFill>
              <a:srgbClr val="260F8F"/>
            </a:solidFill>
            <a:prstDash val="solid"/>
            <a:round/>
            <a:headEnd len="sm" w="sm" type="none"/>
            <a:tailEnd len="med" w="med" type="triangle"/>
          </a:ln>
        </p:spPr>
      </p:cxnSp>
      <p:cxnSp>
        <p:nvCxnSpPr>
          <p:cNvPr id="268" name="Google Shape;268;p6"/>
          <p:cNvCxnSpPr>
            <a:stCxn id="265" idx="4"/>
          </p:cNvCxnSpPr>
          <p:nvPr/>
        </p:nvCxnSpPr>
        <p:spPr>
          <a:xfrm>
            <a:off x="8322350" y="4693250"/>
            <a:ext cx="1989600" cy="9300"/>
          </a:xfrm>
          <a:prstGeom prst="straightConnector1">
            <a:avLst/>
          </a:prstGeom>
          <a:noFill/>
          <a:ln cap="flat" cmpd="sng" w="38100">
            <a:solidFill>
              <a:srgbClr val="260F8F"/>
            </a:solidFill>
            <a:prstDash val="solid"/>
            <a:round/>
            <a:headEnd len="sm" w="sm" type="none"/>
            <a:tailEnd len="med" w="med" type="triangle"/>
          </a:ln>
        </p:spPr>
      </p:cxnSp>
      <p:sp>
        <p:nvSpPr>
          <p:cNvPr id="269" name="Google Shape;269;p6"/>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5400"/>
              <a:buNone/>
            </a:pPr>
            <a:r>
              <a:rPr lang="en">
                <a:solidFill>
                  <a:srgbClr val="3A49DA"/>
                </a:solidFill>
              </a:rPr>
              <a:t>Historically, Semantic Modeling in Tableau was only in Service of Visual Exploration</a:t>
            </a:r>
            <a:endParaRPr>
              <a:solidFill>
                <a:srgbClr val="2F2CB7"/>
              </a:solidFill>
            </a:endParaRPr>
          </a:p>
        </p:txBody>
      </p:sp>
      <p:pic>
        <p:nvPicPr>
          <p:cNvPr id="270" name="Google Shape;270;p6"/>
          <p:cNvPicPr preferRelativeResize="0"/>
          <p:nvPr/>
        </p:nvPicPr>
        <p:blipFill rotWithShape="1">
          <a:blip r:embed="rId14">
            <a:alphaModFix/>
          </a:blip>
          <a:srcRect b="0" l="0" r="0" t="0"/>
          <a:stretch/>
        </p:blipFill>
        <p:spPr>
          <a:xfrm>
            <a:off x="10341867" y="3167575"/>
            <a:ext cx="7092600" cy="3939000"/>
          </a:xfrm>
          <a:prstGeom prst="roundRect">
            <a:avLst>
              <a:gd fmla="val 4015" name="adj"/>
            </a:avLst>
          </a:prstGeom>
          <a:noFill/>
          <a:ln cap="flat" cmpd="sng" w="28575">
            <a:solidFill>
              <a:srgbClr val="260F8F"/>
            </a:solidFill>
            <a:prstDash val="solid"/>
            <a:round/>
            <a:headEnd len="sm" w="sm" type="none"/>
            <a:tailEnd len="sm" w="sm" type="none"/>
          </a:ln>
          <a:effectLst>
            <a:outerShdw blurRad="57150" rotWithShape="0" algn="bl" dir="5400000" dist="19050">
              <a:srgbClr val="000000">
                <a:alpha val="49803"/>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9"/>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5400"/>
              <a:buNone/>
            </a:pPr>
            <a:r>
              <a:rPr lang="en">
                <a:solidFill>
                  <a:srgbClr val="3A49DA"/>
                </a:solidFill>
              </a:rPr>
              <a:t>New VizQL Service enables powerful workflows with LangChain</a:t>
            </a:r>
            <a:endParaRPr>
              <a:solidFill>
                <a:srgbClr val="3A49DA"/>
              </a:solidFill>
            </a:endParaRPr>
          </a:p>
        </p:txBody>
      </p:sp>
      <p:pic>
        <p:nvPicPr>
          <p:cNvPr id="276" name="Google Shape;276;p9"/>
          <p:cNvPicPr preferRelativeResize="0"/>
          <p:nvPr/>
        </p:nvPicPr>
        <p:blipFill rotWithShape="1">
          <a:blip r:embed="rId3">
            <a:alphaModFix/>
          </a:blip>
          <a:srcRect b="2008" l="0" r="1419" t="0"/>
          <a:stretch/>
        </p:blipFill>
        <p:spPr>
          <a:xfrm>
            <a:off x="11852100" y="4940900"/>
            <a:ext cx="6435900" cy="5346101"/>
          </a:xfrm>
          <a:prstGeom prst="rect">
            <a:avLst/>
          </a:prstGeom>
          <a:noFill/>
          <a:ln>
            <a:noFill/>
          </a:ln>
        </p:spPr>
      </p:pic>
      <p:sp>
        <p:nvSpPr>
          <p:cNvPr id="277" name="Google Shape;277;p9"/>
          <p:cNvSpPr/>
          <p:nvPr/>
        </p:nvSpPr>
        <p:spPr>
          <a:xfrm>
            <a:off x="3555250" y="2761150"/>
            <a:ext cx="1043400" cy="858600"/>
          </a:xfrm>
          <a:prstGeom prst="roundRect">
            <a:avLst>
              <a:gd fmla="val 16667" name="adj"/>
            </a:avLst>
          </a:prstGeom>
          <a:noFill/>
          <a:ln cap="flat" cmpd="sng" w="38100">
            <a:solidFill>
              <a:srgbClr val="260F8F"/>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278" name="Google Shape;278;p9"/>
          <p:cNvSpPr/>
          <p:nvPr/>
        </p:nvSpPr>
        <p:spPr>
          <a:xfrm>
            <a:off x="1514047" y="3619738"/>
            <a:ext cx="5223600" cy="4609200"/>
          </a:xfrm>
          <a:prstGeom prst="roundRect">
            <a:avLst>
              <a:gd fmla="val 16667" name="adj"/>
            </a:avLst>
          </a:prstGeom>
          <a:noFill/>
          <a:ln cap="flat" cmpd="sng" w="38100">
            <a:solidFill>
              <a:srgbClr val="260F8F"/>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pic>
        <p:nvPicPr>
          <p:cNvPr id="279" name="Google Shape;279;p9"/>
          <p:cNvPicPr preferRelativeResize="0"/>
          <p:nvPr/>
        </p:nvPicPr>
        <p:blipFill rotWithShape="1">
          <a:blip r:embed="rId4">
            <a:alphaModFix/>
          </a:blip>
          <a:srcRect b="0" l="0" r="0" t="0"/>
          <a:stretch/>
        </p:blipFill>
        <p:spPr>
          <a:xfrm>
            <a:off x="2174825" y="4176938"/>
            <a:ext cx="1042716" cy="971297"/>
          </a:xfrm>
          <a:prstGeom prst="rect">
            <a:avLst/>
          </a:prstGeom>
          <a:noFill/>
          <a:ln>
            <a:noFill/>
          </a:ln>
        </p:spPr>
      </p:pic>
      <p:sp>
        <p:nvSpPr>
          <p:cNvPr id="280" name="Google Shape;280;p9"/>
          <p:cNvSpPr/>
          <p:nvPr/>
        </p:nvSpPr>
        <p:spPr>
          <a:xfrm>
            <a:off x="1837960" y="6640950"/>
            <a:ext cx="4884000" cy="667800"/>
          </a:xfrm>
          <a:prstGeom prst="rect">
            <a:avLst/>
          </a:prstGeom>
          <a:noFill/>
          <a:ln cap="flat" cmpd="sng" w="19050">
            <a:solidFill>
              <a:srgbClr val="260F8F"/>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260E8F"/>
                </a:solidFill>
                <a:latin typeface="Arial"/>
                <a:ea typeface="Arial"/>
                <a:cs typeface="Arial"/>
                <a:sym typeface="Arial"/>
              </a:rPr>
              <a:t>Published Data Source</a:t>
            </a:r>
            <a:endParaRPr b="0" i="0" sz="2400" u="none" cap="none" strike="noStrike">
              <a:solidFill>
                <a:srgbClr val="260E8F"/>
              </a:solidFill>
              <a:latin typeface="Arial"/>
              <a:ea typeface="Arial"/>
              <a:cs typeface="Arial"/>
              <a:sym typeface="Arial"/>
            </a:endParaRPr>
          </a:p>
        </p:txBody>
      </p:sp>
      <p:pic>
        <p:nvPicPr>
          <p:cNvPr id="281" name="Google Shape;281;p9"/>
          <p:cNvPicPr preferRelativeResize="0"/>
          <p:nvPr/>
        </p:nvPicPr>
        <p:blipFill rotWithShape="1">
          <a:blip r:embed="rId4">
            <a:alphaModFix/>
          </a:blip>
          <a:srcRect b="0" l="0" r="0" t="0"/>
          <a:stretch/>
        </p:blipFill>
        <p:spPr>
          <a:xfrm>
            <a:off x="3568617" y="4176938"/>
            <a:ext cx="1042716" cy="971297"/>
          </a:xfrm>
          <a:prstGeom prst="rect">
            <a:avLst/>
          </a:prstGeom>
          <a:noFill/>
          <a:ln>
            <a:noFill/>
          </a:ln>
        </p:spPr>
      </p:pic>
      <p:pic>
        <p:nvPicPr>
          <p:cNvPr id="282" name="Google Shape;282;p9"/>
          <p:cNvPicPr preferRelativeResize="0"/>
          <p:nvPr/>
        </p:nvPicPr>
        <p:blipFill rotWithShape="1">
          <a:blip r:embed="rId5">
            <a:alphaModFix/>
          </a:blip>
          <a:srcRect b="0" l="0" r="0" t="0"/>
          <a:stretch/>
        </p:blipFill>
        <p:spPr>
          <a:xfrm>
            <a:off x="4949919" y="4045537"/>
            <a:ext cx="882108" cy="1102625"/>
          </a:xfrm>
          <a:prstGeom prst="rect">
            <a:avLst/>
          </a:prstGeom>
          <a:noFill/>
          <a:ln>
            <a:noFill/>
          </a:ln>
        </p:spPr>
      </p:pic>
      <p:pic>
        <p:nvPicPr>
          <p:cNvPr id="283" name="Google Shape;283;p9"/>
          <p:cNvPicPr preferRelativeResize="0"/>
          <p:nvPr/>
        </p:nvPicPr>
        <p:blipFill rotWithShape="1">
          <a:blip r:embed="rId6">
            <a:alphaModFix/>
          </a:blip>
          <a:srcRect b="0" l="0" r="0" t="0"/>
          <a:stretch/>
        </p:blipFill>
        <p:spPr>
          <a:xfrm>
            <a:off x="3761450" y="2874810"/>
            <a:ext cx="657053" cy="631287"/>
          </a:xfrm>
          <a:prstGeom prst="rect">
            <a:avLst/>
          </a:prstGeom>
          <a:noFill/>
          <a:ln>
            <a:noFill/>
          </a:ln>
        </p:spPr>
      </p:pic>
      <p:sp>
        <p:nvSpPr>
          <p:cNvPr id="284" name="Google Shape;284;p9"/>
          <p:cNvSpPr/>
          <p:nvPr/>
        </p:nvSpPr>
        <p:spPr>
          <a:xfrm>
            <a:off x="6326401" y="6639900"/>
            <a:ext cx="5871600" cy="667800"/>
          </a:xfrm>
          <a:prstGeom prst="rect">
            <a:avLst/>
          </a:prstGeom>
          <a:noFill/>
          <a:ln cap="flat" cmpd="sng" w="19050">
            <a:solidFill>
              <a:srgbClr val="260F8F"/>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285" name="Google Shape;285;p9"/>
          <p:cNvSpPr/>
          <p:nvPr/>
        </p:nvSpPr>
        <p:spPr>
          <a:xfrm>
            <a:off x="7314098" y="6069600"/>
            <a:ext cx="4884000" cy="571200"/>
          </a:xfrm>
          <a:prstGeom prst="rect">
            <a:avLst/>
          </a:prstGeom>
          <a:solidFill>
            <a:srgbClr val="FCC003"/>
          </a:solidFill>
          <a:ln cap="flat" cmpd="sng" w="19050">
            <a:solidFill>
              <a:srgbClr val="260F8F"/>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32D60"/>
                </a:solidFill>
                <a:latin typeface="Arial"/>
                <a:ea typeface="Arial"/>
                <a:cs typeface="Arial"/>
                <a:sym typeface="Arial"/>
              </a:rPr>
              <a:t>VizQL Data Service</a:t>
            </a:r>
            <a:endParaRPr b="0" i="0" sz="2400" u="none" cap="none" strike="noStrike">
              <a:solidFill>
                <a:srgbClr val="032D60"/>
              </a:solidFill>
              <a:latin typeface="Arial"/>
              <a:ea typeface="Arial"/>
              <a:cs typeface="Arial"/>
              <a:sym typeface="Arial"/>
            </a:endParaRPr>
          </a:p>
        </p:txBody>
      </p:sp>
      <p:sp>
        <p:nvSpPr>
          <p:cNvPr id="286" name="Google Shape;286;p9"/>
          <p:cNvSpPr/>
          <p:nvPr/>
        </p:nvSpPr>
        <p:spPr>
          <a:xfrm>
            <a:off x="6237016" y="6658125"/>
            <a:ext cx="591000" cy="631200"/>
          </a:xfrm>
          <a:prstGeom prst="rect">
            <a:avLst/>
          </a:prstGeom>
          <a:solidFill>
            <a:srgbClr val="FFFFFF"/>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cxnSp>
        <p:nvCxnSpPr>
          <p:cNvPr id="287" name="Google Shape;287;p9"/>
          <p:cNvCxnSpPr/>
          <p:nvPr/>
        </p:nvCxnSpPr>
        <p:spPr>
          <a:xfrm flipH="1" rot="5400000">
            <a:off x="8623950" y="4966925"/>
            <a:ext cx="1311600" cy="892500"/>
          </a:xfrm>
          <a:prstGeom prst="bentConnector3">
            <a:avLst>
              <a:gd fmla="val 50000" name="adj1"/>
            </a:avLst>
          </a:prstGeom>
          <a:noFill/>
          <a:ln cap="flat" cmpd="sng" w="19050">
            <a:solidFill>
              <a:srgbClr val="260F8F"/>
            </a:solidFill>
            <a:prstDash val="solid"/>
            <a:round/>
            <a:headEnd len="sm" w="sm" type="none"/>
            <a:tailEnd len="sm" w="sm" type="none"/>
          </a:ln>
        </p:spPr>
      </p:cxnSp>
      <p:cxnSp>
        <p:nvCxnSpPr>
          <p:cNvPr id="288" name="Google Shape;288;p9"/>
          <p:cNvCxnSpPr/>
          <p:nvPr/>
        </p:nvCxnSpPr>
        <p:spPr>
          <a:xfrm rot="-5400000">
            <a:off x="9067875" y="5410150"/>
            <a:ext cx="1315500" cy="2100"/>
          </a:xfrm>
          <a:prstGeom prst="bentConnector3">
            <a:avLst>
              <a:gd fmla="val 50000" name="adj1"/>
            </a:avLst>
          </a:prstGeom>
          <a:noFill/>
          <a:ln cap="flat" cmpd="sng" w="19050">
            <a:solidFill>
              <a:srgbClr val="260F8F"/>
            </a:solidFill>
            <a:prstDash val="solid"/>
            <a:round/>
            <a:headEnd len="sm" w="sm" type="none"/>
            <a:tailEnd len="sm" w="sm" type="none"/>
          </a:ln>
        </p:spPr>
      </p:cxnSp>
      <p:cxnSp>
        <p:nvCxnSpPr>
          <p:cNvPr id="289" name="Google Shape;289;p9"/>
          <p:cNvCxnSpPr/>
          <p:nvPr/>
        </p:nvCxnSpPr>
        <p:spPr>
          <a:xfrm rot="-5400000">
            <a:off x="9577800" y="4901725"/>
            <a:ext cx="1312800" cy="1016400"/>
          </a:xfrm>
          <a:prstGeom prst="bentConnector3">
            <a:avLst>
              <a:gd fmla="val 50000" name="adj1"/>
            </a:avLst>
          </a:prstGeom>
          <a:noFill/>
          <a:ln cap="flat" cmpd="sng" w="19050">
            <a:solidFill>
              <a:srgbClr val="260F8F"/>
            </a:solidFill>
            <a:prstDash val="solid"/>
            <a:round/>
            <a:headEnd len="sm" w="sm" type="none"/>
            <a:tailEnd len="sm" w="sm" type="none"/>
          </a:ln>
        </p:spPr>
      </p:cxnSp>
      <p:grpSp>
        <p:nvGrpSpPr>
          <p:cNvPr id="290" name="Google Shape;290;p9"/>
          <p:cNvGrpSpPr/>
          <p:nvPr/>
        </p:nvGrpSpPr>
        <p:grpSpPr>
          <a:xfrm>
            <a:off x="7336125" y="3909842"/>
            <a:ext cx="902702" cy="858585"/>
            <a:chOff x="4499375" y="2289713"/>
            <a:chExt cx="599204" cy="594300"/>
          </a:xfrm>
        </p:grpSpPr>
        <p:sp>
          <p:nvSpPr>
            <p:cNvPr id="291" name="Google Shape;291;p9"/>
            <p:cNvSpPr/>
            <p:nvPr/>
          </p:nvSpPr>
          <p:spPr>
            <a:xfrm>
              <a:off x="4499375" y="2289713"/>
              <a:ext cx="593400" cy="594300"/>
            </a:xfrm>
            <a:prstGeom prst="ellipse">
              <a:avLst/>
            </a:prstGeom>
            <a:solidFill>
              <a:srgbClr val="FFFFFF"/>
            </a:solidFill>
            <a:ln>
              <a:noFill/>
            </a:ln>
            <a:effectLst>
              <a:outerShdw blurRad="57150" rotWithShape="0" algn="bl" dir="5400000" dist="19050">
                <a:srgbClr val="000000">
                  <a:alpha val="38823"/>
                </a:srgbClr>
              </a:outerShdw>
            </a:effectLst>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3800"/>
                <a:buFont typeface="Arial"/>
                <a:buNone/>
              </a:pPr>
              <a:r>
                <a:t/>
              </a:r>
              <a:endParaRPr b="0" i="0" sz="3800" u="none" cap="none" strike="noStrike">
                <a:solidFill>
                  <a:srgbClr val="000000"/>
                </a:solidFill>
                <a:latin typeface="Arial"/>
                <a:ea typeface="Arial"/>
                <a:cs typeface="Arial"/>
                <a:sym typeface="Arial"/>
              </a:endParaRPr>
            </a:p>
          </p:txBody>
        </p:sp>
        <p:pic>
          <p:nvPicPr>
            <p:cNvPr id="292" name="Google Shape;292;p9"/>
            <p:cNvPicPr preferRelativeResize="0"/>
            <p:nvPr/>
          </p:nvPicPr>
          <p:blipFill rotWithShape="1">
            <a:blip r:embed="rId7">
              <a:alphaModFix/>
            </a:blip>
            <a:srcRect b="14274" l="0" r="-7734" t="9463"/>
            <a:stretch/>
          </p:blipFill>
          <p:spPr>
            <a:xfrm>
              <a:off x="4571479" y="2347166"/>
              <a:ext cx="527100" cy="479400"/>
            </a:xfrm>
            <a:prstGeom prst="ellipse">
              <a:avLst/>
            </a:prstGeom>
            <a:noFill/>
            <a:ln>
              <a:noFill/>
            </a:ln>
          </p:spPr>
        </p:pic>
      </p:grpSp>
      <p:grpSp>
        <p:nvGrpSpPr>
          <p:cNvPr id="293" name="Google Shape;293;p9"/>
          <p:cNvGrpSpPr/>
          <p:nvPr/>
        </p:nvGrpSpPr>
        <p:grpSpPr>
          <a:xfrm>
            <a:off x="8307241" y="3944514"/>
            <a:ext cx="888082" cy="823912"/>
            <a:chOff x="5185775" y="2347176"/>
            <a:chExt cx="589500" cy="570300"/>
          </a:xfrm>
        </p:grpSpPr>
        <p:sp>
          <p:nvSpPr>
            <p:cNvPr id="294" name="Google Shape;294;p9"/>
            <p:cNvSpPr/>
            <p:nvPr/>
          </p:nvSpPr>
          <p:spPr>
            <a:xfrm>
              <a:off x="5185775" y="2347176"/>
              <a:ext cx="589500" cy="570300"/>
            </a:xfrm>
            <a:prstGeom prst="ellipse">
              <a:avLst/>
            </a:prstGeom>
            <a:solidFill>
              <a:srgbClr val="FFFFFF"/>
            </a:solidFill>
            <a:ln>
              <a:noFill/>
            </a:ln>
            <a:effectLst>
              <a:outerShdw blurRad="57150" rotWithShape="0" algn="bl" dir="5400000" dist="19050">
                <a:srgbClr val="000000">
                  <a:alpha val="33725"/>
                </a:srgbClr>
              </a:outerShdw>
            </a:effectLst>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3800"/>
                <a:buFont typeface="Arial"/>
                <a:buNone/>
              </a:pPr>
              <a:r>
                <a:t/>
              </a:r>
              <a:endParaRPr b="0" i="0" sz="3800" u="none" cap="none" strike="noStrike">
                <a:solidFill>
                  <a:srgbClr val="000000"/>
                </a:solidFill>
                <a:latin typeface="Arial"/>
                <a:ea typeface="Arial"/>
                <a:cs typeface="Arial"/>
                <a:sym typeface="Arial"/>
              </a:endParaRPr>
            </a:p>
          </p:txBody>
        </p:sp>
        <p:pic>
          <p:nvPicPr>
            <p:cNvPr id="295" name="Google Shape;295;p9"/>
            <p:cNvPicPr preferRelativeResize="0"/>
            <p:nvPr/>
          </p:nvPicPr>
          <p:blipFill rotWithShape="1">
            <a:blip r:embed="rId8">
              <a:alphaModFix/>
            </a:blip>
            <a:srcRect b="0" l="0" r="0" t="0"/>
            <a:stretch/>
          </p:blipFill>
          <p:spPr>
            <a:xfrm>
              <a:off x="5274651" y="2430995"/>
              <a:ext cx="411627" cy="402573"/>
            </a:xfrm>
            <a:prstGeom prst="rect">
              <a:avLst/>
            </a:prstGeom>
            <a:noFill/>
            <a:ln>
              <a:noFill/>
            </a:ln>
          </p:spPr>
        </p:pic>
      </p:grpSp>
      <p:grpSp>
        <p:nvGrpSpPr>
          <p:cNvPr id="296" name="Google Shape;296;p9"/>
          <p:cNvGrpSpPr/>
          <p:nvPr/>
        </p:nvGrpSpPr>
        <p:grpSpPr>
          <a:xfrm>
            <a:off x="9263681" y="3944778"/>
            <a:ext cx="885996" cy="823819"/>
            <a:chOff x="8506236" y="4571700"/>
            <a:chExt cx="628500" cy="594300"/>
          </a:xfrm>
        </p:grpSpPr>
        <p:sp>
          <p:nvSpPr>
            <p:cNvPr id="297" name="Google Shape;297;p9"/>
            <p:cNvSpPr/>
            <p:nvPr/>
          </p:nvSpPr>
          <p:spPr>
            <a:xfrm>
              <a:off x="8506236" y="4571700"/>
              <a:ext cx="628500" cy="594300"/>
            </a:xfrm>
            <a:prstGeom prst="ellipse">
              <a:avLst/>
            </a:prstGeom>
            <a:solidFill>
              <a:srgbClr val="FFFFFF"/>
            </a:solidFill>
            <a:ln>
              <a:noFill/>
            </a:ln>
            <a:effectLst>
              <a:outerShdw blurRad="57150" rotWithShape="0" algn="bl" dir="5400000" dist="19050">
                <a:srgbClr val="000000">
                  <a:alpha val="38823"/>
                </a:srgbClr>
              </a:outerShdw>
            </a:effectLst>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3800"/>
                <a:buFont typeface="Arial"/>
                <a:buNone/>
              </a:pPr>
              <a:r>
                <a:t/>
              </a:r>
              <a:endParaRPr b="0" i="0" sz="3800" u="none" cap="none" strike="noStrike">
                <a:solidFill>
                  <a:srgbClr val="000000"/>
                </a:solidFill>
                <a:latin typeface="Arial"/>
                <a:ea typeface="Arial"/>
                <a:cs typeface="Arial"/>
                <a:sym typeface="Arial"/>
              </a:endParaRPr>
            </a:p>
          </p:txBody>
        </p:sp>
        <p:pic>
          <p:nvPicPr>
            <p:cNvPr id="298" name="Google Shape;298;p9"/>
            <p:cNvPicPr preferRelativeResize="0"/>
            <p:nvPr/>
          </p:nvPicPr>
          <p:blipFill rotWithShape="1">
            <a:blip r:embed="rId9">
              <a:alphaModFix/>
            </a:blip>
            <a:srcRect b="30785" l="0" r="75808" t="30290"/>
            <a:stretch/>
          </p:blipFill>
          <p:spPr>
            <a:xfrm>
              <a:off x="8565225" y="4653906"/>
              <a:ext cx="510600" cy="429900"/>
            </a:xfrm>
            <a:prstGeom prst="ellipse">
              <a:avLst/>
            </a:prstGeom>
            <a:noFill/>
            <a:ln>
              <a:noFill/>
            </a:ln>
          </p:spPr>
        </p:pic>
      </p:grpSp>
      <p:grpSp>
        <p:nvGrpSpPr>
          <p:cNvPr id="299" name="Google Shape;299;p9"/>
          <p:cNvGrpSpPr/>
          <p:nvPr/>
        </p:nvGrpSpPr>
        <p:grpSpPr>
          <a:xfrm>
            <a:off x="10218161" y="3909857"/>
            <a:ext cx="1047620" cy="858585"/>
            <a:chOff x="7676425" y="1719575"/>
            <a:chExt cx="695400" cy="594300"/>
          </a:xfrm>
        </p:grpSpPr>
        <p:sp>
          <p:nvSpPr>
            <p:cNvPr id="300" name="Google Shape;300;p9"/>
            <p:cNvSpPr/>
            <p:nvPr/>
          </p:nvSpPr>
          <p:spPr>
            <a:xfrm>
              <a:off x="7742206" y="1719575"/>
              <a:ext cx="563700" cy="594300"/>
            </a:xfrm>
            <a:prstGeom prst="ellipse">
              <a:avLst/>
            </a:prstGeom>
            <a:solidFill>
              <a:srgbClr val="FFFFFF"/>
            </a:solidFill>
            <a:ln>
              <a:noFill/>
            </a:ln>
            <a:effectLst>
              <a:outerShdw blurRad="57150" rotWithShape="0" algn="bl" dir="5400000" dist="19050">
                <a:srgbClr val="000000">
                  <a:alpha val="38823"/>
                </a:srgbClr>
              </a:outerShdw>
            </a:effectLst>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301" name="Google Shape;301;p9"/>
            <p:cNvPicPr preferRelativeResize="0"/>
            <p:nvPr/>
          </p:nvPicPr>
          <p:blipFill rotWithShape="1">
            <a:blip r:embed="rId10">
              <a:alphaModFix/>
            </a:blip>
            <a:srcRect b="0" l="0" r="0" t="0"/>
            <a:stretch/>
          </p:blipFill>
          <p:spPr>
            <a:xfrm>
              <a:off x="7676425" y="1835197"/>
              <a:ext cx="695400" cy="409770"/>
            </a:xfrm>
            <a:prstGeom prst="rect">
              <a:avLst/>
            </a:prstGeom>
            <a:noFill/>
            <a:ln>
              <a:noFill/>
            </a:ln>
          </p:spPr>
        </p:pic>
      </p:grpSp>
      <p:grpSp>
        <p:nvGrpSpPr>
          <p:cNvPr id="302" name="Google Shape;302;p9"/>
          <p:cNvGrpSpPr/>
          <p:nvPr/>
        </p:nvGrpSpPr>
        <p:grpSpPr>
          <a:xfrm>
            <a:off x="7783000" y="4767950"/>
            <a:ext cx="1064100" cy="648600"/>
            <a:chOff x="7783000" y="4767950"/>
            <a:chExt cx="1064100" cy="648600"/>
          </a:xfrm>
        </p:grpSpPr>
        <p:cxnSp>
          <p:nvCxnSpPr>
            <p:cNvPr id="303" name="Google Shape;303;p9"/>
            <p:cNvCxnSpPr/>
            <p:nvPr/>
          </p:nvCxnSpPr>
          <p:spPr>
            <a:xfrm>
              <a:off x="7783000" y="4767950"/>
              <a:ext cx="3300" cy="648600"/>
            </a:xfrm>
            <a:prstGeom prst="straightConnector1">
              <a:avLst/>
            </a:prstGeom>
            <a:noFill/>
            <a:ln cap="flat" cmpd="sng" w="19050">
              <a:solidFill>
                <a:srgbClr val="260E8F"/>
              </a:solidFill>
              <a:prstDash val="solid"/>
              <a:round/>
              <a:headEnd len="sm" w="sm" type="none"/>
              <a:tailEnd len="sm" w="sm" type="none"/>
            </a:ln>
          </p:spPr>
        </p:cxnSp>
        <p:cxnSp>
          <p:nvCxnSpPr>
            <p:cNvPr id="304" name="Google Shape;304;p9"/>
            <p:cNvCxnSpPr/>
            <p:nvPr/>
          </p:nvCxnSpPr>
          <p:spPr>
            <a:xfrm>
              <a:off x="7786300" y="5413350"/>
              <a:ext cx="1060800" cy="0"/>
            </a:xfrm>
            <a:prstGeom prst="straightConnector1">
              <a:avLst/>
            </a:prstGeom>
            <a:noFill/>
            <a:ln cap="flat" cmpd="sng" w="19050">
              <a:solidFill>
                <a:srgbClr val="260E8F"/>
              </a:solidFill>
              <a:prstDash val="solid"/>
              <a:round/>
              <a:headEnd len="sm" w="sm" type="none"/>
              <a:tailEnd len="sm" w="sm" type="none"/>
            </a:ln>
          </p:spPr>
        </p:cxnSp>
      </p:grpSp>
      <p:pic>
        <p:nvPicPr>
          <p:cNvPr id="305" name="Google Shape;305;p9"/>
          <p:cNvPicPr preferRelativeResize="0"/>
          <p:nvPr/>
        </p:nvPicPr>
        <p:blipFill rotWithShape="1">
          <a:blip r:embed="rId11">
            <a:alphaModFix/>
          </a:blip>
          <a:srcRect b="10683" l="0" r="0" t="20431"/>
          <a:stretch/>
        </p:blipFill>
        <p:spPr>
          <a:xfrm>
            <a:off x="1920958" y="6689444"/>
            <a:ext cx="657389" cy="570825"/>
          </a:xfrm>
          <a:prstGeom prst="rect">
            <a:avLst/>
          </a:prstGeom>
          <a:noFill/>
          <a:ln>
            <a:noFill/>
          </a:ln>
        </p:spPr>
      </p:pic>
      <p:cxnSp>
        <p:nvCxnSpPr>
          <p:cNvPr id="306" name="Google Shape;306;p9"/>
          <p:cNvCxnSpPr/>
          <p:nvPr/>
        </p:nvCxnSpPr>
        <p:spPr>
          <a:xfrm rot="10800000">
            <a:off x="2673244" y="5174843"/>
            <a:ext cx="1452300" cy="1439400"/>
          </a:xfrm>
          <a:prstGeom prst="bentConnector3">
            <a:avLst>
              <a:gd fmla="val 0" name="adj1"/>
            </a:avLst>
          </a:prstGeom>
          <a:noFill/>
          <a:ln cap="flat" cmpd="sng" w="19050">
            <a:solidFill>
              <a:srgbClr val="260F8F"/>
            </a:solidFill>
            <a:prstDash val="solid"/>
            <a:round/>
            <a:headEnd len="sm" w="sm" type="none"/>
            <a:tailEnd len="sm" w="sm" type="none"/>
          </a:ln>
        </p:spPr>
      </p:cxnSp>
      <p:cxnSp>
        <p:nvCxnSpPr>
          <p:cNvPr id="307" name="Google Shape;307;p9"/>
          <p:cNvCxnSpPr/>
          <p:nvPr/>
        </p:nvCxnSpPr>
        <p:spPr>
          <a:xfrm rot="-5400000">
            <a:off x="3406144" y="5894243"/>
            <a:ext cx="1439400" cy="600"/>
          </a:xfrm>
          <a:prstGeom prst="bentConnector3">
            <a:avLst>
              <a:gd fmla="val 50000" name="adj1"/>
            </a:avLst>
          </a:prstGeom>
          <a:noFill/>
          <a:ln cap="flat" cmpd="sng" w="19050">
            <a:solidFill>
              <a:srgbClr val="260F8F"/>
            </a:solidFill>
            <a:prstDash val="solid"/>
            <a:round/>
            <a:headEnd len="sm" w="sm" type="none"/>
            <a:tailEnd len="sm" w="sm" type="none"/>
          </a:ln>
        </p:spPr>
      </p:cxnSp>
      <p:cxnSp>
        <p:nvCxnSpPr>
          <p:cNvPr id="308" name="Google Shape;308;p9"/>
          <p:cNvCxnSpPr/>
          <p:nvPr/>
        </p:nvCxnSpPr>
        <p:spPr>
          <a:xfrm rot="-5400000">
            <a:off x="4083394" y="5216993"/>
            <a:ext cx="1439400" cy="1355100"/>
          </a:xfrm>
          <a:prstGeom prst="bentConnector3">
            <a:avLst>
              <a:gd fmla="val 50002" name="adj1"/>
            </a:avLst>
          </a:prstGeom>
          <a:noFill/>
          <a:ln cap="flat" cmpd="sng" w="19050">
            <a:solidFill>
              <a:srgbClr val="260F8F"/>
            </a:solidFill>
            <a:prstDash val="solid"/>
            <a:round/>
            <a:headEnd len="sm" w="sm" type="none"/>
            <a:tailEnd len="sm" w="sm" type="none"/>
          </a:ln>
        </p:spPr>
      </p:cxnSp>
      <p:cxnSp>
        <p:nvCxnSpPr>
          <p:cNvPr id="309" name="Google Shape;309;p9"/>
          <p:cNvCxnSpPr/>
          <p:nvPr/>
        </p:nvCxnSpPr>
        <p:spPr>
          <a:xfrm flipH="1" rot="10800000">
            <a:off x="2609734" y="7335461"/>
            <a:ext cx="1511100" cy="500400"/>
          </a:xfrm>
          <a:prstGeom prst="bentConnector3">
            <a:avLst>
              <a:gd fmla="val 0" name="adj1"/>
            </a:avLst>
          </a:prstGeom>
          <a:noFill/>
          <a:ln cap="flat" cmpd="sng" w="19050">
            <a:solidFill>
              <a:srgbClr val="260F8F"/>
            </a:solidFill>
            <a:prstDash val="solid"/>
            <a:round/>
            <a:headEnd len="sm" w="sm" type="none"/>
            <a:tailEnd len="sm" w="sm" type="none"/>
          </a:ln>
        </p:spPr>
      </p:cxnSp>
      <p:cxnSp>
        <p:nvCxnSpPr>
          <p:cNvPr id="310" name="Google Shape;310;p9"/>
          <p:cNvCxnSpPr/>
          <p:nvPr/>
        </p:nvCxnSpPr>
        <p:spPr>
          <a:xfrm rot="10800000">
            <a:off x="4118008" y="7335461"/>
            <a:ext cx="1183800" cy="500400"/>
          </a:xfrm>
          <a:prstGeom prst="bentConnector3">
            <a:avLst>
              <a:gd fmla="val 0" name="adj1"/>
            </a:avLst>
          </a:prstGeom>
          <a:noFill/>
          <a:ln cap="flat" cmpd="sng" w="19050">
            <a:solidFill>
              <a:srgbClr val="260F8F"/>
            </a:solidFill>
            <a:prstDash val="solid"/>
            <a:round/>
            <a:headEnd len="sm" w="sm" type="none"/>
            <a:tailEnd len="sm" w="sm" type="none"/>
          </a:ln>
        </p:spPr>
      </p:cxnSp>
      <p:pic>
        <p:nvPicPr>
          <p:cNvPr id="311" name="Google Shape;311;p9"/>
          <p:cNvPicPr preferRelativeResize="0"/>
          <p:nvPr/>
        </p:nvPicPr>
        <p:blipFill rotWithShape="1">
          <a:blip r:embed="rId12">
            <a:alphaModFix/>
          </a:blip>
          <a:srcRect b="0" l="0" r="0" t="0"/>
          <a:stretch/>
        </p:blipFill>
        <p:spPr>
          <a:xfrm>
            <a:off x="2174825" y="7809186"/>
            <a:ext cx="942618" cy="1040095"/>
          </a:xfrm>
          <a:prstGeom prst="rect">
            <a:avLst/>
          </a:prstGeom>
          <a:noFill/>
          <a:ln>
            <a:noFill/>
          </a:ln>
        </p:spPr>
      </p:pic>
      <p:pic>
        <p:nvPicPr>
          <p:cNvPr id="312" name="Google Shape;312;p9"/>
          <p:cNvPicPr preferRelativeResize="0"/>
          <p:nvPr/>
        </p:nvPicPr>
        <p:blipFill rotWithShape="1">
          <a:blip r:embed="rId12">
            <a:alphaModFix/>
          </a:blip>
          <a:srcRect b="0" l="0" r="0" t="0"/>
          <a:stretch/>
        </p:blipFill>
        <p:spPr>
          <a:xfrm>
            <a:off x="4859949" y="7822286"/>
            <a:ext cx="942618" cy="1040095"/>
          </a:xfrm>
          <a:prstGeom prst="rect">
            <a:avLst/>
          </a:prstGeom>
          <a:noFill/>
          <a:ln>
            <a:noFill/>
          </a:ln>
        </p:spPr>
      </p:pic>
      <p:pic>
        <p:nvPicPr>
          <p:cNvPr id="313" name="Google Shape;313;p9"/>
          <p:cNvPicPr preferRelativeResize="0"/>
          <p:nvPr/>
        </p:nvPicPr>
        <p:blipFill rotWithShape="1">
          <a:blip r:embed="rId13">
            <a:alphaModFix/>
          </a:blip>
          <a:srcRect b="0" l="0" r="0" t="0"/>
          <a:stretch/>
        </p:blipFill>
        <p:spPr>
          <a:xfrm>
            <a:off x="6158625" y="6658129"/>
            <a:ext cx="1066800" cy="63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0"/>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5400"/>
              <a:buNone/>
            </a:pPr>
            <a:r>
              <a:rPr lang="en">
                <a:solidFill>
                  <a:srgbClr val="3A49DA"/>
                </a:solidFill>
              </a:rPr>
              <a:t>What is VizQL Data Service?</a:t>
            </a:r>
            <a:endParaRPr>
              <a:solidFill>
                <a:srgbClr val="3A49DA"/>
              </a:solidFill>
            </a:endParaRPr>
          </a:p>
        </p:txBody>
      </p:sp>
      <p:pic>
        <p:nvPicPr>
          <p:cNvPr id="319" name="Google Shape;319;p10"/>
          <p:cNvPicPr preferRelativeResize="0"/>
          <p:nvPr/>
        </p:nvPicPr>
        <p:blipFill rotWithShape="1">
          <a:blip r:embed="rId3">
            <a:alphaModFix/>
          </a:blip>
          <a:srcRect b="2008" l="0" r="1419" t="0"/>
          <a:stretch/>
        </p:blipFill>
        <p:spPr>
          <a:xfrm>
            <a:off x="11852100" y="4940900"/>
            <a:ext cx="6435900" cy="5346101"/>
          </a:xfrm>
          <a:prstGeom prst="rect">
            <a:avLst/>
          </a:prstGeom>
          <a:noFill/>
          <a:ln>
            <a:noFill/>
          </a:ln>
        </p:spPr>
      </p:pic>
      <p:sp>
        <p:nvSpPr>
          <p:cNvPr id="320" name="Google Shape;320;p10"/>
          <p:cNvSpPr txBox="1"/>
          <p:nvPr>
            <p:ph idx="2" type="body"/>
          </p:nvPr>
        </p:nvSpPr>
        <p:spPr>
          <a:xfrm>
            <a:off x="868680" y="2679192"/>
            <a:ext cx="16559700" cy="6583800"/>
          </a:xfrm>
          <a:prstGeom prst="rect">
            <a:avLst/>
          </a:prstGeom>
          <a:noFill/>
          <a:ln>
            <a:noFill/>
          </a:ln>
        </p:spPr>
        <p:txBody>
          <a:bodyPr anchorCtr="0" anchor="t" bIns="0" lIns="0" spcFirstLastPara="1" rIns="0" wrap="square" tIns="0">
            <a:noAutofit/>
          </a:bodyPr>
          <a:lstStyle/>
          <a:p>
            <a:pPr indent="-533400" lvl="0" marL="685800" rtl="0" algn="l">
              <a:lnSpc>
                <a:spcPct val="100000"/>
              </a:lnSpc>
              <a:spcBef>
                <a:spcPts val="0"/>
              </a:spcBef>
              <a:spcAft>
                <a:spcPts val="0"/>
              </a:spcAft>
              <a:buClr>
                <a:srgbClr val="260F8F"/>
              </a:buClr>
              <a:buSzPts val="3000"/>
              <a:buChar char="●"/>
            </a:pPr>
            <a:r>
              <a:rPr lang="en">
                <a:solidFill>
                  <a:srgbClr val="260F8F"/>
                </a:solidFill>
              </a:rPr>
              <a:t>A new Tableau service that sits alongside our existing REST services</a:t>
            </a:r>
            <a:endParaRPr b="1">
              <a:solidFill>
                <a:srgbClr val="260F8F"/>
              </a:solidFill>
            </a:endParaRPr>
          </a:p>
          <a:p>
            <a:pPr indent="-533400" lvl="0" marL="685800" rtl="0" algn="l">
              <a:lnSpc>
                <a:spcPct val="100000"/>
              </a:lnSpc>
              <a:spcBef>
                <a:spcPts val="1200"/>
              </a:spcBef>
              <a:spcAft>
                <a:spcPts val="0"/>
              </a:spcAft>
              <a:buClr>
                <a:srgbClr val="260F8F"/>
              </a:buClr>
              <a:buSzPts val="3000"/>
              <a:buChar char="●"/>
            </a:pPr>
            <a:r>
              <a:rPr lang="en">
                <a:solidFill>
                  <a:srgbClr val="260F8F"/>
                </a:solidFill>
              </a:rPr>
              <a:t>Accessed via HTTP and uses JSON as the content type</a:t>
            </a:r>
            <a:endParaRPr>
              <a:solidFill>
                <a:srgbClr val="260F8F"/>
              </a:solidFill>
            </a:endParaRPr>
          </a:p>
          <a:p>
            <a:pPr indent="-533400" lvl="0" marL="685800" rtl="0" algn="l">
              <a:lnSpc>
                <a:spcPct val="100000"/>
              </a:lnSpc>
              <a:spcBef>
                <a:spcPts val="1200"/>
              </a:spcBef>
              <a:spcAft>
                <a:spcPts val="0"/>
              </a:spcAft>
              <a:buClr>
                <a:srgbClr val="260F8F"/>
              </a:buClr>
              <a:buSzPts val="3000"/>
              <a:buChar char="●"/>
            </a:pPr>
            <a:r>
              <a:rPr lang="en">
                <a:solidFill>
                  <a:srgbClr val="260F8F"/>
                </a:solidFill>
              </a:rPr>
              <a:t>Uses standard Tableau Authentication</a:t>
            </a:r>
            <a:endParaRPr>
              <a:solidFill>
                <a:srgbClr val="260F8F"/>
              </a:solidFill>
            </a:endParaRPr>
          </a:p>
          <a:p>
            <a:pPr indent="-533400" lvl="0" marL="685800" rtl="0" algn="l">
              <a:lnSpc>
                <a:spcPct val="100000"/>
              </a:lnSpc>
              <a:spcBef>
                <a:spcPts val="1200"/>
              </a:spcBef>
              <a:spcAft>
                <a:spcPts val="0"/>
              </a:spcAft>
              <a:buClr>
                <a:srgbClr val="260F8F"/>
              </a:buClr>
              <a:buSzPts val="3000"/>
              <a:buChar char="●"/>
            </a:pPr>
            <a:r>
              <a:rPr lang="en">
                <a:solidFill>
                  <a:srgbClr val="260F8F"/>
                </a:solidFill>
              </a:rPr>
              <a:t>Two primary endpoints</a:t>
            </a:r>
            <a:endParaRPr>
              <a:solidFill>
                <a:srgbClr val="260F8F"/>
              </a:solidFill>
            </a:endParaRPr>
          </a:p>
          <a:p>
            <a:pPr indent="-514350" lvl="1" marL="1371600" rtl="0" algn="l">
              <a:lnSpc>
                <a:spcPct val="100000"/>
              </a:lnSpc>
              <a:spcBef>
                <a:spcPts val="1200"/>
              </a:spcBef>
              <a:spcAft>
                <a:spcPts val="0"/>
              </a:spcAft>
              <a:buClr>
                <a:srgbClr val="260F8F"/>
              </a:buClr>
              <a:buSzPts val="2700"/>
              <a:buChar char="○"/>
            </a:pPr>
            <a:r>
              <a:rPr lang="en">
                <a:solidFill>
                  <a:srgbClr val="260F8F"/>
                </a:solidFill>
              </a:rPr>
              <a:t>Read Metadata - to get information about a Published Datasource</a:t>
            </a:r>
            <a:endParaRPr>
              <a:solidFill>
                <a:srgbClr val="260F8F"/>
              </a:solidFill>
            </a:endParaRPr>
          </a:p>
          <a:p>
            <a:pPr indent="-514350" lvl="1" marL="1371600" rtl="0" algn="l">
              <a:lnSpc>
                <a:spcPct val="100000"/>
              </a:lnSpc>
              <a:spcBef>
                <a:spcPts val="1200"/>
              </a:spcBef>
              <a:spcAft>
                <a:spcPts val="0"/>
              </a:spcAft>
              <a:buClr>
                <a:srgbClr val="260F8F"/>
              </a:buClr>
              <a:buSzPts val="2700"/>
              <a:buChar char="○"/>
            </a:pPr>
            <a:r>
              <a:rPr lang="en">
                <a:solidFill>
                  <a:srgbClr val="260F8F"/>
                </a:solidFill>
              </a:rPr>
              <a:t>Query Datasource - to send a query to a Published Datasource</a:t>
            </a:r>
            <a:endParaRPr>
              <a:solidFill>
                <a:srgbClr val="260F8F"/>
              </a:solidFill>
            </a:endParaRPr>
          </a:p>
          <a:p>
            <a:pPr indent="0" lvl="0" marL="457200" rtl="0" algn="l">
              <a:lnSpc>
                <a:spcPct val="100000"/>
              </a:lnSpc>
              <a:spcBef>
                <a:spcPts val="1200"/>
              </a:spcBef>
              <a:spcAft>
                <a:spcPts val="0"/>
              </a:spcAft>
              <a:buNone/>
            </a:pPr>
            <a:r>
              <a:t/>
            </a:r>
            <a:endParaRPr>
              <a:solidFill>
                <a:srgbClr val="260F8F"/>
              </a:solidFill>
            </a:endParaRPr>
          </a:p>
          <a:p>
            <a:pPr indent="0" lvl="0" marL="0" rtl="0" algn="l">
              <a:lnSpc>
                <a:spcPct val="115000"/>
              </a:lnSpc>
              <a:spcBef>
                <a:spcPts val="1200"/>
              </a:spcBef>
              <a:spcAft>
                <a:spcPts val="2400"/>
              </a:spcAft>
              <a:buSzPts val="3000"/>
              <a:buNone/>
            </a:pPr>
            <a:r>
              <a:t/>
            </a:r>
            <a:endParaRPr>
              <a:solidFill>
                <a:srgbClr val="260F8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3"/>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5400"/>
              <a:buNone/>
            </a:pPr>
            <a:r>
              <a:rPr lang="en">
                <a:solidFill>
                  <a:srgbClr val="3A49DA"/>
                </a:solidFill>
              </a:rPr>
              <a:t>Langchain </a:t>
            </a:r>
            <a:r>
              <a:rPr lang="en">
                <a:solidFill>
                  <a:srgbClr val="3A49DA"/>
                </a:solidFill>
              </a:rPr>
              <a:t>Tableau Package</a:t>
            </a:r>
            <a:endParaRPr>
              <a:solidFill>
                <a:srgbClr val="3A49DA"/>
              </a:solidFill>
            </a:endParaRPr>
          </a:p>
        </p:txBody>
      </p:sp>
      <p:sp>
        <p:nvSpPr>
          <p:cNvPr id="326" name="Google Shape;326;p13"/>
          <p:cNvSpPr txBox="1"/>
          <p:nvPr>
            <p:ph idx="2" type="body"/>
          </p:nvPr>
        </p:nvSpPr>
        <p:spPr>
          <a:xfrm>
            <a:off x="868680" y="2679192"/>
            <a:ext cx="16559700" cy="6583800"/>
          </a:xfrm>
          <a:prstGeom prst="rect">
            <a:avLst/>
          </a:prstGeom>
          <a:noFill/>
          <a:ln>
            <a:noFill/>
          </a:ln>
        </p:spPr>
        <p:txBody>
          <a:bodyPr anchorCtr="0" anchor="t" bIns="0" lIns="0" spcFirstLastPara="1" rIns="0" wrap="square" tIns="0">
            <a:noAutofit/>
          </a:bodyPr>
          <a:lstStyle/>
          <a:p>
            <a:pPr indent="0" lvl="0" marL="457200" rtl="0" algn="l">
              <a:lnSpc>
                <a:spcPct val="115000"/>
              </a:lnSpc>
              <a:spcBef>
                <a:spcPts val="2400"/>
              </a:spcBef>
              <a:spcAft>
                <a:spcPts val="0"/>
              </a:spcAft>
              <a:buNone/>
            </a:pPr>
            <a:r>
              <a:rPr lang="en">
                <a:solidFill>
                  <a:srgbClr val="260F8F"/>
                </a:solidFill>
              </a:rPr>
              <a:t> </a:t>
            </a:r>
            <a:endParaRPr>
              <a:solidFill>
                <a:srgbClr val="260F8F"/>
              </a:solidFill>
            </a:endParaRPr>
          </a:p>
        </p:txBody>
      </p:sp>
      <p:sp>
        <p:nvSpPr>
          <p:cNvPr id="327" name="Google Shape;327;p13"/>
          <p:cNvSpPr txBox="1"/>
          <p:nvPr>
            <p:ph idx="3" type="body"/>
          </p:nvPr>
        </p:nvSpPr>
        <p:spPr>
          <a:xfrm>
            <a:off x="868675" y="9739368"/>
            <a:ext cx="16559700" cy="248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2400"/>
              </a:spcAft>
              <a:buSzPts val="1400"/>
              <a:buNone/>
            </a:pPr>
            <a:r>
              <a:t/>
            </a:r>
            <a:endParaRPr/>
          </a:p>
        </p:txBody>
      </p:sp>
      <p:grpSp>
        <p:nvGrpSpPr>
          <p:cNvPr id="328" name="Google Shape;328;p13"/>
          <p:cNvGrpSpPr/>
          <p:nvPr/>
        </p:nvGrpSpPr>
        <p:grpSpPr>
          <a:xfrm>
            <a:off x="5121276" y="3566900"/>
            <a:ext cx="6764734" cy="4269848"/>
            <a:chOff x="12295550" y="4183659"/>
            <a:chExt cx="4629258" cy="2774791"/>
          </a:xfrm>
        </p:grpSpPr>
        <p:pic>
          <p:nvPicPr>
            <p:cNvPr id="329" name="Google Shape;329;p13"/>
            <p:cNvPicPr preferRelativeResize="0"/>
            <p:nvPr/>
          </p:nvPicPr>
          <p:blipFill rotWithShape="1">
            <a:blip r:embed="rId3">
              <a:alphaModFix/>
            </a:blip>
            <a:srcRect b="0" l="0" r="0" t="0"/>
            <a:stretch/>
          </p:blipFill>
          <p:spPr>
            <a:xfrm>
              <a:off x="12295550" y="6227900"/>
              <a:ext cx="4629258" cy="730550"/>
            </a:xfrm>
            <a:prstGeom prst="rect">
              <a:avLst/>
            </a:prstGeom>
            <a:noFill/>
            <a:ln>
              <a:noFill/>
            </a:ln>
          </p:spPr>
        </p:pic>
        <p:pic>
          <p:nvPicPr>
            <p:cNvPr id="330" name="Google Shape;330;p13"/>
            <p:cNvPicPr preferRelativeResize="0"/>
            <p:nvPr/>
          </p:nvPicPr>
          <p:blipFill rotWithShape="1">
            <a:blip r:embed="rId4">
              <a:alphaModFix/>
            </a:blip>
            <a:srcRect b="0" l="0" r="0" t="0"/>
            <a:stretch/>
          </p:blipFill>
          <p:spPr>
            <a:xfrm>
              <a:off x="12311637" y="4183659"/>
              <a:ext cx="4597084" cy="956250"/>
            </a:xfrm>
            <a:prstGeom prst="rect">
              <a:avLst/>
            </a:prstGeom>
            <a:noFill/>
            <a:ln>
              <a:noFill/>
            </a:ln>
          </p:spPr>
        </p:pic>
        <p:sp>
          <p:nvSpPr>
            <p:cNvPr id="331" name="Google Shape;331;p13"/>
            <p:cNvSpPr txBox="1"/>
            <p:nvPr/>
          </p:nvSpPr>
          <p:spPr>
            <a:xfrm>
              <a:off x="14051900" y="5088800"/>
              <a:ext cx="1184700" cy="7401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6200"/>
                <a:buFont typeface="Arial"/>
                <a:buNone/>
              </a:pPr>
              <a:r>
                <a:rPr b="0" i="0" lang="en" sz="6200" u="none" cap="none" strike="noStrike">
                  <a:solidFill>
                    <a:srgbClr val="032D60"/>
                  </a:solidFill>
                  <a:latin typeface="Arial"/>
                  <a:ea typeface="Arial"/>
                  <a:cs typeface="Arial"/>
                  <a:sym typeface="Arial"/>
                </a:rPr>
                <a:t>+</a:t>
              </a:r>
              <a:endParaRPr b="0" i="0" sz="6200" u="none" cap="none" strike="noStrike">
                <a:solidFill>
                  <a:srgbClr val="032D6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33588550f6e_0_1"/>
          <p:cNvSpPr txBox="1"/>
          <p:nvPr>
            <p:ph type="title"/>
          </p:nvPr>
        </p:nvSpPr>
        <p:spPr>
          <a:xfrm>
            <a:off x="868680" y="868680"/>
            <a:ext cx="15142500" cy="125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5400"/>
              <a:buNone/>
            </a:pPr>
            <a:r>
              <a:rPr lang="en" sz="5600">
                <a:solidFill>
                  <a:srgbClr val="3A49DA"/>
                </a:solidFill>
              </a:rPr>
              <a:t>How Tableau Langchain Works</a:t>
            </a:r>
            <a:endParaRPr sz="5600">
              <a:solidFill>
                <a:srgbClr val="3A49DA"/>
              </a:solidFill>
            </a:endParaRPr>
          </a:p>
          <a:p>
            <a:pPr indent="0" lvl="0" marL="0" rtl="0" algn="l">
              <a:lnSpc>
                <a:spcPct val="90000"/>
              </a:lnSpc>
              <a:spcBef>
                <a:spcPts val="0"/>
              </a:spcBef>
              <a:spcAft>
                <a:spcPts val="0"/>
              </a:spcAft>
              <a:buSzPts val="5400"/>
              <a:buNone/>
            </a:pPr>
            <a:r>
              <a:t/>
            </a:r>
            <a:endParaRPr>
              <a:solidFill>
                <a:srgbClr val="3A49DA"/>
              </a:solidFill>
            </a:endParaRPr>
          </a:p>
        </p:txBody>
      </p:sp>
      <p:sp>
        <p:nvSpPr>
          <p:cNvPr id="337" name="Google Shape;337;g33588550f6e_0_1"/>
          <p:cNvSpPr txBox="1"/>
          <p:nvPr>
            <p:ph idx="2" type="body"/>
          </p:nvPr>
        </p:nvSpPr>
        <p:spPr>
          <a:xfrm>
            <a:off x="868680" y="2679192"/>
            <a:ext cx="16559700" cy="6583800"/>
          </a:xfrm>
          <a:prstGeom prst="rect">
            <a:avLst/>
          </a:prstGeom>
          <a:noFill/>
          <a:ln>
            <a:noFill/>
          </a:ln>
        </p:spPr>
        <p:txBody>
          <a:bodyPr anchorCtr="0" anchor="t" bIns="0" lIns="0" spcFirstLastPara="1" rIns="0" wrap="square" tIns="0">
            <a:noAutofit/>
          </a:bodyPr>
          <a:lstStyle/>
          <a:p>
            <a:pPr indent="0" lvl="0" marL="457200" rtl="0" algn="l">
              <a:lnSpc>
                <a:spcPct val="115000"/>
              </a:lnSpc>
              <a:spcBef>
                <a:spcPts val="2400"/>
              </a:spcBef>
              <a:spcAft>
                <a:spcPts val="0"/>
              </a:spcAft>
              <a:buNone/>
            </a:pPr>
            <a:r>
              <a:rPr lang="en">
                <a:solidFill>
                  <a:srgbClr val="260F8F"/>
                </a:solidFill>
              </a:rPr>
              <a:t> </a:t>
            </a:r>
            <a:endParaRPr>
              <a:solidFill>
                <a:srgbClr val="260F8F"/>
              </a:solidFill>
            </a:endParaRPr>
          </a:p>
        </p:txBody>
      </p:sp>
      <p:sp>
        <p:nvSpPr>
          <p:cNvPr id="338" name="Google Shape;338;g33588550f6e_0_1"/>
          <p:cNvSpPr txBox="1"/>
          <p:nvPr>
            <p:ph idx="3" type="body"/>
          </p:nvPr>
        </p:nvSpPr>
        <p:spPr>
          <a:xfrm>
            <a:off x="868675" y="9739368"/>
            <a:ext cx="16559700" cy="248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2400"/>
              </a:spcAft>
              <a:buSzPts val="1400"/>
              <a:buNone/>
            </a:pPr>
            <a:r>
              <a:rPr lang="en"/>
              <a:t> </a:t>
            </a:r>
            <a:endParaRPr/>
          </a:p>
        </p:txBody>
      </p:sp>
      <p:pic>
        <p:nvPicPr>
          <p:cNvPr id="339" name="Google Shape;339;g33588550f6e_0_1"/>
          <p:cNvPicPr preferRelativeResize="0"/>
          <p:nvPr/>
        </p:nvPicPr>
        <p:blipFill rotWithShape="1">
          <a:blip r:embed="rId3">
            <a:alphaModFix/>
          </a:blip>
          <a:srcRect b="24984" l="6406" r="5959" t="24814"/>
          <a:stretch/>
        </p:blipFill>
        <p:spPr>
          <a:xfrm>
            <a:off x="152250" y="2558750"/>
            <a:ext cx="17786726" cy="620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25 TDX Template">
  <a:themeElements>
    <a:clrScheme name="Simple Light">
      <a:dk1>
        <a:srgbClr val="032D60"/>
      </a:dk1>
      <a:lt1>
        <a:srgbClr val="FFFFFF"/>
      </a:lt1>
      <a:dk2>
        <a:srgbClr val="444444"/>
      </a:dk2>
      <a:lt2>
        <a:srgbClr val="0D9DDA"/>
      </a:lt2>
      <a:accent1>
        <a:srgbClr val="0B5CAB"/>
      </a:accent1>
      <a:accent2>
        <a:srgbClr val="0B827C"/>
      </a:accent2>
      <a:accent3>
        <a:srgbClr val="B60554"/>
      </a:accent3>
      <a:accent4>
        <a:srgbClr val="DD7A01"/>
      </a:accent4>
      <a:accent5>
        <a:srgbClr val="90D0FE"/>
      </a:accent5>
      <a:accent6>
        <a:srgbClr val="481A54"/>
      </a:accent6>
      <a:hlink>
        <a:srgbClr val="0D9D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